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Lst>
  <p:notesMasterIdLst>
    <p:notesMasterId r:id="rId23"/>
  </p:notesMasterIdLst>
  <p:sldIdLst>
    <p:sldId id="256" r:id="rId2"/>
    <p:sldId id="278" r:id="rId3"/>
    <p:sldId id="277" r:id="rId4"/>
    <p:sldId id="271" r:id="rId5"/>
    <p:sldId id="270" r:id="rId6"/>
    <p:sldId id="265" r:id="rId7"/>
    <p:sldId id="268" r:id="rId8"/>
    <p:sldId id="272" r:id="rId9"/>
    <p:sldId id="274" r:id="rId10"/>
    <p:sldId id="275" r:id="rId11"/>
    <p:sldId id="266" r:id="rId12"/>
    <p:sldId id="267" r:id="rId13"/>
    <p:sldId id="264" r:id="rId14"/>
    <p:sldId id="259" r:id="rId15"/>
    <p:sldId id="261" r:id="rId16"/>
    <p:sldId id="262" r:id="rId17"/>
    <p:sldId id="276" r:id="rId18"/>
    <p:sldId id="263" r:id="rId19"/>
    <p:sldId id="260" r:id="rId20"/>
    <p:sldId id="258" r:id="rId21"/>
    <p:sldId id="26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F7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73" autoAdjust="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B9417D-954C-4B8A-B7F5-7FF59D05CAF7}" type="doc">
      <dgm:prSet loTypeId="urn:microsoft.com/office/officeart/2005/8/layout/chevron1" loCatId="process" qsTypeId="urn:microsoft.com/office/officeart/2005/8/quickstyle/simple1" qsCatId="simple" csTypeId="urn:microsoft.com/office/officeart/2005/8/colors/accent1_2" csCatId="accent1" phldr="1"/>
      <dgm:spPr/>
    </dgm:pt>
    <dgm:pt modelId="{8C51236A-7EB5-4838-A700-9E2F638EE4C6}">
      <dgm:prSet phldrT="[Text]"/>
      <dgm:spPr/>
      <dgm:t>
        <a:bodyPr/>
        <a:lstStyle/>
        <a:p>
          <a:r>
            <a:rPr lang="en-IN" dirty="0"/>
            <a:t>Choose option</a:t>
          </a:r>
        </a:p>
      </dgm:t>
    </dgm:pt>
    <dgm:pt modelId="{BD3ACADA-5ABB-4F01-B016-F995C8726CA8}" type="parTrans" cxnId="{FFEFAB8C-F4B9-4895-8ED7-BA994420196D}">
      <dgm:prSet/>
      <dgm:spPr/>
      <dgm:t>
        <a:bodyPr/>
        <a:lstStyle/>
        <a:p>
          <a:endParaRPr lang="en-IN"/>
        </a:p>
      </dgm:t>
    </dgm:pt>
    <dgm:pt modelId="{48212D17-D84A-4AA0-A4EF-69D34031036C}" type="sibTrans" cxnId="{FFEFAB8C-F4B9-4895-8ED7-BA994420196D}">
      <dgm:prSet/>
      <dgm:spPr/>
      <dgm:t>
        <a:bodyPr/>
        <a:lstStyle/>
        <a:p>
          <a:endParaRPr lang="en-IN"/>
        </a:p>
      </dgm:t>
    </dgm:pt>
    <dgm:pt modelId="{FA8EE58B-63AF-4551-BFEC-F55CA74846B5}">
      <dgm:prSet phldrT="[Text]"/>
      <dgm:spPr/>
      <dgm:t>
        <a:bodyPr/>
        <a:lstStyle/>
        <a:p>
          <a:r>
            <a:rPr lang="en-IN" dirty="0"/>
            <a:t>Give python code for checking uniqueness</a:t>
          </a:r>
        </a:p>
      </dgm:t>
    </dgm:pt>
    <dgm:pt modelId="{012222FB-8641-4B9E-AD03-689FB999AB90}" type="parTrans" cxnId="{499BFBB6-EB98-4EC0-AABD-CB36DAEDB994}">
      <dgm:prSet/>
      <dgm:spPr/>
      <dgm:t>
        <a:bodyPr/>
        <a:lstStyle/>
        <a:p>
          <a:endParaRPr lang="en-IN"/>
        </a:p>
      </dgm:t>
    </dgm:pt>
    <dgm:pt modelId="{7DBF4757-8D27-4FDC-AA31-DBDBCB63320A}" type="sibTrans" cxnId="{499BFBB6-EB98-4EC0-AABD-CB36DAEDB994}">
      <dgm:prSet/>
      <dgm:spPr/>
      <dgm:t>
        <a:bodyPr/>
        <a:lstStyle/>
        <a:p>
          <a:endParaRPr lang="en-IN"/>
        </a:p>
      </dgm:t>
    </dgm:pt>
    <dgm:pt modelId="{DCD5DF08-92B8-4F31-9627-63CCF280C4C8}">
      <dgm:prSet phldrT="[Text]"/>
      <dgm:spPr/>
      <dgm:t>
        <a:bodyPr/>
        <a:lstStyle/>
        <a:p>
          <a:r>
            <a:rPr lang="en-IN" dirty="0"/>
            <a:t>Else add user details for auth, if chose store or certify</a:t>
          </a:r>
        </a:p>
      </dgm:t>
    </dgm:pt>
    <dgm:pt modelId="{D345EABE-852F-4CD1-A2BE-6A6F2DE11D83}" type="parTrans" cxnId="{2AB30CBA-5D33-4598-8AA6-5E5F006D6B23}">
      <dgm:prSet/>
      <dgm:spPr/>
      <dgm:t>
        <a:bodyPr/>
        <a:lstStyle/>
        <a:p>
          <a:endParaRPr lang="en-IN"/>
        </a:p>
      </dgm:t>
    </dgm:pt>
    <dgm:pt modelId="{56F77CFE-1422-4E5B-B3E7-C50FD8932C11}" type="sibTrans" cxnId="{2AB30CBA-5D33-4598-8AA6-5E5F006D6B23}">
      <dgm:prSet/>
      <dgm:spPr/>
      <dgm:t>
        <a:bodyPr/>
        <a:lstStyle/>
        <a:p>
          <a:endParaRPr lang="en-IN"/>
        </a:p>
      </dgm:t>
    </dgm:pt>
    <dgm:pt modelId="{38E62DCB-8EC2-4C23-858C-908664CF32DA}">
      <dgm:prSet phldrT="[Text]"/>
      <dgm:spPr/>
      <dgm:t>
        <a:bodyPr/>
        <a:lstStyle/>
        <a:p>
          <a:r>
            <a:rPr lang="en-IN" dirty="0"/>
            <a:t>Inspire from database if chosen inspire</a:t>
          </a:r>
        </a:p>
      </dgm:t>
    </dgm:pt>
    <dgm:pt modelId="{1C2FA6AC-5B20-4375-B108-38FE4885DDDF}" type="parTrans" cxnId="{9B52B4E4-130D-4FA5-B637-1871138DF145}">
      <dgm:prSet/>
      <dgm:spPr/>
      <dgm:t>
        <a:bodyPr/>
        <a:lstStyle/>
        <a:p>
          <a:endParaRPr lang="en-IN"/>
        </a:p>
      </dgm:t>
    </dgm:pt>
    <dgm:pt modelId="{ABBA6557-DA86-4C15-AB04-C2105B88E4A2}" type="sibTrans" cxnId="{9B52B4E4-130D-4FA5-B637-1871138DF145}">
      <dgm:prSet/>
      <dgm:spPr/>
      <dgm:t>
        <a:bodyPr/>
        <a:lstStyle/>
        <a:p>
          <a:endParaRPr lang="en-IN"/>
        </a:p>
      </dgm:t>
    </dgm:pt>
    <dgm:pt modelId="{5D3EF3CE-5623-4530-A1F7-F5A0030AE1AE}">
      <dgm:prSet phldrT="[Text]"/>
      <dgm:spPr/>
      <dgm:t>
        <a:bodyPr/>
        <a:lstStyle/>
        <a:p>
          <a:r>
            <a:rPr lang="en-IN" dirty="0"/>
            <a:t>Else add price </a:t>
          </a:r>
          <a:r>
            <a:rPr lang="en-IN" dirty="0" err="1"/>
            <a:t>range,if</a:t>
          </a:r>
          <a:r>
            <a:rPr lang="en-IN" dirty="0"/>
            <a:t> chose sell</a:t>
          </a:r>
        </a:p>
      </dgm:t>
    </dgm:pt>
    <dgm:pt modelId="{884DDC02-D6FC-4BA2-BF74-7F0E4365D3B3}" type="parTrans" cxnId="{2AC621A2-AC6D-45C4-AC08-C7981DC77F99}">
      <dgm:prSet/>
      <dgm:spPr/>
      <dgm:t>
        <a:bodyPr/>
        <a:lstStyle/>
        <a:p>
          <a:endParaRPr lang="en-IN"/>
        </a:p>
      </dgm:t>
    </dgm:pt>
    <dgm:pt modelId="{01C759DA-69F5-45A1-9509-565F27FAE97D}" type="sibTrans" cxnId="{2AC621A2-AC6D-45C4-AC08-C7981DC77F99}">
      <dgm:prSet/>
      <dgm:spPr/>
      <dgm:t>
        <a:bodyPr/>
        <a:lstStyle/>
        <a:p>
          <a:endParaRPr lang="en-IN"/>
        </a:p>
      </dgm:t>
    </dgm:pt>
    <dgm:pt modelId="{40BCF50B-397F-4E0D-A672-CA3F06F58409}" type="pres">
      <dgm:prSet presAssocID="{87B9417D-954C-4B8A-B7F5-7FF59D05CAF7}" presName="Name0" presStyleCnt="0">
        <dgm:presLayoutVars>
          <dgm:dir/>
          <dgm:animLvl val="lvl"/>
          <dgm:resizeHandles val="exact"/>
        </dgm:presLayoutVars>
      </dgm:prSet>
      <dgm:spPr/>
    </dgm:pt>
    <dgm:pt modelId="{BBF30614-1B20-49CE-AB70-92F117CCFA78}" type="pres">
      <dgm:prSet presAssocID="{8C51236A-7EB5-4838-A700-9E2F638EE4C6}" presName="parTxOnly" presStyleLbl="node1" presStyleIdx="0" presStyleCnt="5">
        <dgm:presLayoutVars>
          <dgm:chMax val="0"/>
          <dgm:chPref val="0"/>
          <dgm:bulletEnabled val="1"/>
        </dgm:presLayoutVars>
      </dgm:prSet>
      <dgm:spPr/>
    </dgm:pt>
    <dgm:pt modelId="{E6BA9EDC-A41F-4DB7-BC68-E1C9C084F4E6}" type="pres">
      <dgm:prSet presAssocID="{48212D17-D84A-4AA0-A4EF-69D34031036C}" presName="parTxOnlySpace" presStyleCnt="0"/>
      <dgm:spPr/>
    </dgm:pt>
    <dgm:pt modelId="{6C9722F6-AF5C-4155-ACD3-446A9A07FFEA}" type="pres">
      <dgm:prSet presAssocID="{38E62DCB-8EC2-4C23-858C-908664CF32DA}" presName="parTxOnly" presStyleLbl="node1" presStyleIdx="1" presStyleCnt="5">
        <dgm:presLayoutVars>
          <dgm:chMax val="0"/>
          <dgm:chPref val="0"/>
          <dgm:bulletEnabled val="1"/>
        </dgm:presLayoutVars>
      </dgm:prSet>
      <dgm:spPr/>
    </dgm:pt>
    <dgm:pt modelId="{E58DBC77-26C0-488F-96A3-681426B36EEC}" type="pres">
      <dgm:prSet presAssocID="{ABBA6557-DA86-4C15-AB04-C2105B88E4A2}" presName="parTxOnlySpace" presStyleCnt="0"/>
      <dgm:spPr/>
    </dgm:pt>
    <dgm:pt modelId="{01E2A359-1EDF-467D-A610-4912D0FE2B64}" type="pres">
      <dgm:prSet presAssocID="{FA8EE58B-63AF-4551-BFEC-F55CA74846B5}" presName="parTxOnly" presStyleLbl="node1" presStyleIdx="2" presStyleCnt="5">
        <dgm:presLayoutVars>
          <dgm:chMax val="0"/>
          <dgm:chPref val="0"/>
          <dgm:bulletEnabled val="1"/>
        </dgm:presLayoutVars>
      </dgm:prSet>
      <dgm:spPr/>
    </dgm:pt>
    <dgm:pt modelId="{A1FC8852-D07F-495B-B9CE-B32E708BAC03}" type="pres">
      <dgm:prSet presAssocID="{7DBF4757-8D27-4FDC-AA31-DBDBCB63320A}" presName="parTxOnlySpace" presStyleCnt="0"/>
      <dgm:spPr/>
    </dgm:pt>
    <dgm:pt modelId="{F21A1B96-72FD-4C2B-9D84-BC5D989630DA}" type="pres">
      <dgm:prSet presAssocID="{DCD5DF08-92B8-4F31-9627-63CCF280C4C8}" presName="parTxOnly" presStyleLbl="node1" presStyleIdx="3" presStyleCnt="5">
        <dgm:presLayoutVars>
          <dgm:chMax val="0"/>
          <dgm:chPref val="0"/>
          <dgm:bulletEnabled val="1"/>
        </dgm:presLayoutVars>
      </dgm:prSet>
      <dgm:spPr/>
    </dgm:pt>
    <dgm:pt modelId="{BAC307BF-5066-4810-9A3A-28287564DFB2}" type="pres">
      <dgm:prSet presAssocID="{56F77CFE-1422-4E5B-B3E7-C50FD8932C11}" presName="parTxOnlySpace" presStyleCnt="0"/>
      <dgm:spPr/>
    </dgm:pt>
    <dgm:pt modelId="{6240E296-9FEF-449F-B280-95C246F10D08}" type="pres">
      <dgm:prSet presAssocID="{5D3EF3CE-5623-4530-A1F7-F5A0030AE1AE}" presName="parTxOnly" presStyleLbl="node1" presStyleIdx="4" presStyleCnt="5">
        <dgm:presLayoutVars>
          <dgm:chMax val="0"/>
          <dgm:chPref val="0"/>
          <dgm:bulletEnabled val="1"/>
        </dgm:presLayoutVars>
      </dgm:prSet>
      <dgm:spPr/>
    </dgm:pt>
  </dgm:ptLst>
  <dgm:cxnLst>
    <dgm:cxn modelId="{E98B6D14-C620-4D5B-80E6-01D8BDD99DBE}" type="presOf" srcId="{FA8EE58B-63AF-4551-BFEC-F55CA74846B5}" destId="{01E2A359-1EDF-467D-A610-4912D0FE2B64}" srcOrd="0" destOrd="0" presId="urn:microsoft.com/office/officeart/2005/8/layout/chevron1"/>
    <dgm:cxn modelId="{983E5363-1521-4DF5-BA11-E1AC04A142CB}" type="presOf" srcId="{8C51236A-7EB5-4838-A700-9E2F638EE4C6}" destId="{BBF30614-1B20-49CE-AB70-92F117CCFA78}" srcOrd="0" destOrd="0" presId="urn:microsoft.com/office/officeart/2005/8/layout/chevron1"/>
    <dgm:cxn modelId="{6C56D154-D27A-4CF5-89FA-F6AC61C9074C}" type="presOf" srcId="{38E62DCB-8EC2-4C23-858C-908664CF32DA}" destId="{6C9722F6-AF5C-4155-ACD3-446A9A07FFEA}" srcOrd="0" destOrd="0" presId="urn:microsoft.com/office/officeart/2005/8/layout/chevron1"/>
    <dgm:cxn modelId="{86E18D81-1CF6-4259-BC04-71DD59825EBD}" type="presOf" srcId="{DCD5DF08-92B8-4F31-9627-63CCF280C4C8}" destId="{F21A1B96-72FD-4C2B-9D84-BC5D989630DA}" srcOrd="0" destOrd="0" presId="urn:microsoft.com/office/officeart/2005/8/layout/chevron1"/>
    <dgm:cxn modelId="{D49CA283-A14F-4438-9BDB-2F76C98CCEB6}" type="presOf" srcId="{87B9417D-954C-4B8A-B7F5-7FF59D05CAF7}" destId="{40BCF50B-397F-4E0D-A672-CA3F06F58409}" srcOrd="0" destOrd="0" presId="urn:microsoft.com/office/officeart/2005/8/layout/chevron1"/>
    <dgm:cxn modelId="{FFEFAB8C-F4B9-4895-8ED7-BA994420196D}" srcId="{87B9417D-954C-4B8A-B7F5-7FF59D05CAF7}" destId="{8C51236A-7EB5-4838-A700-9E2F638EE4C6}" srcOrd="0" destOrd="0" parTransId="{BD3ACADA-5ABB-4F01-B016-F995C8726CA8}" sibTransId="{48212D17-D84A-4AA0-A4EF-69D34031036C}"/>
    <dgm:cxn modelId="{2AC621A2-AC6D-45C4-AC08-C7981DC77F99}" srcId="{87B9417D-954C-4B8A-B7F5-7FF59D05CAF7}" destId="{5D3EF3CE-5623-4530-A1F7-F5A0030AE1AE}" srcOrd="4" destOrd="0" parTransId="{884DDC02-D6FC-4BA2-BF74-7F0E4365D3B3}" sibTransId="{01C759DA-69F5-45A1-9509-565F27FAE97D}"/>
    <dgm:cxn modelId="{499BFBB6-EB98-4EC0-AABD-CB36DAEDB994}" srcId="{87B9417D-954C-4B8A-B7F5-7FF59D05CAF7}" destId="{FA8EE58B-63AF-4551-BFEC-F55CA74846B5}" srcOrd="2" destOrd="0" parTransId="{012222FB-8641-4B9E-AD03-689FB999AB90}" sibTransId="{7DBF4757-8D27-4FDC-AA31-DBDBCB63320A}"/>
    <dgm:cxn modelId="{2AB30CBA-5D33-4598-8AA6-5E5F006D6B23}" srcId="{87B9417D-954C-4B8A-B7F5-7FF59D05CAF7}" destId="{DCD5DF08-92B8-4F31-9627-63CCF280C4C8}" srcOrd="3" destOrd="0" parTransId="{D345EABE-852F-4CD1-A2BE-6A6F2DE11D83}" sibTransId="{56F77CFE-1422-4E5B-B3E7-C50FD8932C11}"/>
    <dgm:cxn modelId="{9B52B4E4-130D-4FA5-B637-1871138DF145}" srcId="{87B9417D-954C-4B8A-B7F5-7FF59D05CAF7}" destId="{38E62DCB-8EC2-4C23-858C-908664CF32DA}" srcOrd="1" destOrd="0" parTransId="{1C2FA6AC-5B20-4375-B108-38FE4885DDDF}" sibTransId="{ABBA6557-DA86-4C15-AB04-C2105B88E4A2}"/>
    <dgm:cxn modelId="{8EB160EC-CA99-4877-AC41-77ABEC575F27}" type="presOf" srcId="{5D3EF3CE-5623-4530-A1F7-F5A0030AE1AE}" destId="{6240E296-9FEF-449F-B280-95C246F10D08}" srcOrd="0" destOrd="0" presId="urn:microsoft.com/office/officeart/2005/8/layout/chevron1"/>
    <dgm:cxn modelId="{F70E0115-4B3A-43E1-B633-B4A0A5B212E4}" type="presParOf" srcId="{40BCF50B-397F-4E0D-A672-CA3F06F58409}" destId="{BBF30614-1B20-49CE-AB70-92F117CCFA78}" srcOrd="0" destOrd="0" presId="urn:microsoft.com/office/officeart/2005/8/layout/chevron1"/>
    <dgm:cxn modelId="{CC03AF0E-E424-4135-9314-CCD144778DAE}" type="presParOf" srcId="{40BCF50B-397F-4E0D-A672-CA3F06F58409}" destId="{E6BA9EDC-A41F-4DB7-BC68-E1C9C084F4E6}" srcOrd="1" destOrd="0" presId="urn:microsoft.com/office/officeart/2005/8/layout/chevron1"/>
    <dgm:cxn modelId="{EC5920D5-184F-4053-8367-9F6B019ACE41}" type="presParOf" srcId="{40BCF50B-397F-4E0D-A672-CA3F06F58409}" destId="{6C9722F6-AF5C-4155-ACD3-446A9A07FFEA}" srcOrd="2" destOrd="0" presId="urn:microsoft.com/office/officeart/2005/8/layout/chevron1"/>
    <dgm:cxn modelId="{678447F8-838E-4202-B884-F2123DE5B416}" type="presParOf" srcId="{40BCF50B-397F-4E0D-A672-CA3F06F58409}" destId="{E58DBC77-26C0-488F-96A3-681426B36EEC}" srcOrd="3" destOrd="0" presId="urn:microsoft.com/office/officeart/2005/8/layout/chevron1"/>
    <dgm:cxn modelId="{3A16DFBA-96E0-4943-A350-63AD31547396}" type="presParOf" srcId="{40BCF50B-397F-4E0D-A672-CA3F06F58409}" destId="{01E2A359-1EDF-467D-A610-4912D0FE2B64}" srcOrd="4" destOrd="0" presId="urn:microsoft.com/office/officeart/2005/8/layout/chevron1"/>
    <dgm:cxn modelId="{63273AA0-7002-4B30-9347-61EED8B775B6}" type="presParOf" srcId="{40BCF50B-397F-4E0D-A672-CA3F06F58409}" destId="{A1FC8852-D07F-495B-B9CE-B32E708BAC03}" srcOrd="5" destOrd="0" presId="urn:microsoft.com/office/officeart/2005/8/layout/chevron1"/>
    <dgm:cxn modelId="{87E5D42F-626E-4374-86E5-D635BDE765D0}" type="presParOf" srcId="{40BCF50B-397F-4E0D-A672-CA3F06F58409}" destId="{F21A1B96-72FD-4C2B-9D84-BC5D989630DA}" srcOrd="6" destOrd="0" presId="urn:microsoft.com/office/officeart/2005/8/layout/chevron1"/>
    <dgm:cxn modelId="{977F254C-8B3F-429F-8C44-47164827A9E0}" type="presParOf" srcId="{40BCF50B-397F-4E0D-A672-CA3F06F58409}" destId="{BAC307BF-5066-4810-9A3A-28287564DFB2}" srcOrd="7" destOrd="0" presId="urn:microsoft.com/office/officeart/2005/8/layout/chevron1"/>
    <dgm:cxn modelId="{A80F8F81-4F8B-4DA7-AD76-55EF8E3CA7D3}" type="presParOf" srcId="{40BCF50B-397F-4E0D-A672-CA3F06F58409}" destId="{6240E296-9FEF-449F-B280-95C246F10D08}"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F672D8-53B1-48D7-80D3-95F42F60037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E9F7BF1-1883-4391-AEAB-6CD07D3A8BF6}">
      <dgm:prSet/>
      <dgm:spPr/>
      <dgm:t>
        <a:bodyPr/>
        <a:lstStyle/>
        <a:p>
          <a:r>
            <a:rPr lang="en-IN" dirty="0"/>
            <a:t>Highly simplistic website(unattractive)</a:t>
          </a:r>
          <a:endParaRPr lang="en-US" dirty="0"/>
        </a:p>
      </dgm:t>
    </dgm:pt>
    <dgm:pt modelId="{36F93ED1-E3FF-4241-BEF9-EBAD45F1DD49}" type="parTrans" cxnId="{00C9CA55-5E66-4AE7-BA69-ED3CCBB51CB2}">
      <dgm:prSet/>
      <dgm:spPr/>
      <dgm:t>
        <a:bodyPr/>
        <a:lstStyle/>
        <a:p>
          <a:endParaRPr lang="en-US"/>
        </a:p>
      </dgm:t>
    </dgm:pt>
    <dgm:pt modelId="{63B61C18-F689-42F8-9FB5-57D66AF0DC75}" type="sibTrans" cxnId="{00C9CA55-5E66-4AE7-BA69-ED3CCBB51CB2}">
      <dgm:prSet/>
      <dgm:spPr/>
      <dgm:t>
        <a:bodyPr/>
        <a:lstStyle/>
        <a:p>
          <a:endParaRPr lang="en-US"/>
        </a:p>
      </dgm:t>
    </dgm:pt>
    <dgm:pt modelId="{3A72C6FA-0896-4CEA-885D-2683A6F70C67}">
      <dgm:prSet/>
      <dgm:spPr/>
      <dgm:t>
        <a:bodyPr/>
        <a:lstStyle/>
        <a:p>
          <a:r>
            <a:rPr lang="en-IN"/>
            <a:t>Inspiration &amp; uniqueness checking from our database</a:t>
          </a:r>
          <a:endParaRPr lang="en-US"/>
        </a:p>
      </dgm:t>
    </dgm:pt>
    <dgm:pt modelId="{85E41E0D-D72F-469B-BE61-AD07D5C359C6}" type="parTrans" cxnId="{9C769A44-0C82-4013-B836-069E9D0EC0EC}">
      <dgm:prSet/>
      <dgm:spPr/>
      <dgm:t>
        <a:bodyPr/>
        <a:lstStyle/>
        <a:p>
          <a:endParaRPr lang="en-US"/>
        </a:p>
      </dgm:t>
    </dgm:pt>
    <dgm:pt modelId="{86E2C5F0-7A37-4B8F-BFCD-789CB9B5A140}" type="sibTrans" cxnId="{9C769A44-0C82-4013-B836-069E9D0EC0EC}">
      <dgm:prSet/>
      <dgm:spPr/>
      <dgm:t>
        <a:bodyPr/>
        <a:lstStyle/>
        <a:p>
          <a:endParaRPr lang="en-US"/>
        </a:p>
      </dgm:t>
    </dgm:pt>
    <dgm:pt modelId="{61223761-0135-47AE-884F-D35BA82321B8}">
      <dgm:prSet/>
      <dgm:spPr/>
      <dgm:t>
        <a:bodyPr/>
        <a:lstStyle/>
        <a:p>
          <a:r>
            <a:rPr lang="en-IN"/>
            <a:t>No password protection</a:t>
          </a:r>
          <a:endParaRPr lang="en-US"/>
        </a:p>
      </dgm:t>
    </dgm:pt>
    <dgm:pt modelId="{BDEF922F-E6B0-46E9-B606-E7E109A2375E}" type="parTrans" cxnId="{85E6C946-3D4E-4D6C-9C67-44C164DDB7D4}">
      <dgm:prSet/>
      <dgm:spPr/>
      <dgm:t>
        <a:bodyPr/>
        <a:lstStyle/>
        <a:p>
          <a:endParaRPr lang="en-US"/>
        </a:p>
      </dgm:t>
    </dgm:pt>
    <dgm:pt modelId="{2C0E9613-6BFC-41DA-BB84-AAF06E6056D1}" type="sibTrans" cxnId="{85E6C946-3D4E-4D6C-9C67-44C164DDB7D4}">
      <dgm:prSet/>
      <dgm:spPr/>
      <dgm:t>
        <a:bodyPr/>
        <a:lstStyle/>
        <a:p>
          <a:endParaRPr lang="en-US"/>
        </a:p>
      </dgm:t>
    </dgm:pt>
    <dgm:pt modelId="{3D8CEBA6-5C2C-4834-B167-4901F433BD00}">
      <dgm:prSet/>
      <dgm:spPr/>
      <dgm:t>
        <a:bodyPr/>
        <a:lstStyle/>
        <a:p>
          <a:r>
            <a:rPr lang="en-IN"/>
            <a:t>Only python files accepted(branding for bioinformaticians for now)</a:t>
          </a:r>
          <a:endParaRPr lang="en-US"/>
        </a:p>
      </dgm:t>
    </dgm:pt>
    <dgm:pt modelId="{7657E62B-2D46-4781-A649-134F9AB16E7F}" type="parTrans" cxnId="{CB15D646-9F9D-478F-9E10-4564E55ADAF2}">
      <dgm:prSet/>
      <dgm:spPr/>
      <dgm:t>
        <a:bodyPr/>
        <a:lstStyle/>
        <a:p>
          <a:endParaRPr lang="en-US"/>
        </a:p>
      </dgm:t>
    </dgm:pt>
    <dgm:pt modelId="{BFE927E9-48B7-4895-B8F5-C8F5FA870ECB}" type="sibTrans" cxnId="{CB15D646-9F9D-478F-9E10-4564E55ADAF2}">
      <dgm:prSet/>
      <dgm:spPr/>
      <dgm:t>
        <a:bodyPr/>
        <a:lstStyle/>
        <a:p>
          <a:endParaRPr lang="en-US"/>
        </a:p>
      </dgm:t>
    </dgm:pt>
    <dgm:pt modelId="{A755D371-2C4C-41C7-B4C2-397C820CC63D}">
      <dgm:prSet/>
      <dgm:spPr/>
      <dgm:t>
        <a:bodyPr/>
        <a:lstStyle/>
        <a:p>
          <a:r>
            <a:rPr lang="en-IN"/>
            <a:t>no robust feedback system</a:t>
          </a:r>
          <a:endParaRPr lang="en-US"/>
        </a:p>
      </dgm:t>
    </dgm:pt>
    <dgm:pt modelId="{1D46FC91-8844-4FD0-BBDE-F6B3FF53814C}" type="parTrans" cxnId="{DE17620F-3A11-4CCF-8702-0584E6B935F5}">
      <dgm:prSet/>
      <dgm:spPr/>
      <dgm:t>
        <a:bodyPr/>
        <a:lstStyle/>
        <a:p>
          <a:endParaRPr lang="en-US"/>
        </a:p>
      </dgm:t>
    </dgm:pt>
    <dgm:pt modelId="{1379B07C-DF5C-46E1-A354-9DC81A8C1E5F}" type="sibTrans" cxnId="{DE17620F-3A11-4CCF-8702-0584E6B935F5}">
      <dgm:prSet/>
      <dgm:spPr/>
      <dgm:t>
        <a:bodyPr/>
        <a:lstStyle/>
        <a:p>
          <a:endParaRPr lang="en-US"/>
        </a:p>
      </dgm:t>
    </dgm:pt>
    <dgm:pt modelId="{FFC141DF-B6AC-4783-A199-C17DBFD4A411}">
      <dgm:prSet/>
      <dgm:spPr/>
      <dgm:t>
        <a:bodyPr/>
        <a:lstStyle/>
        <a:p>
          <a:r>
            <a:rPr lang="en-IN" dirty="0"/>
            <a:t>Payment accepted by </a:t>
          </a:r>
          <a:r>
            <a:rPr lang="en-IN" dirty="0" err="1"/>
            <a:t>upi</a:t>
          </a:r>
          <a:r>
            <a:rPr lang="en-IN" dirty="0"/>
            <a:t> through contact</a:t>
          </a:r>
          <a:endParaRPr lang="en-US" dirty="0"/>
        </a:p>
      </dgm:t>
    </dgm:pt>
    <dgm:pt modelId="{0879F57B-C639-4847-BD1F-B630950AA05F}" type="parTrans" cxnId="{C644138B-3925-49FB-B95A-8E0A7B875AA0}">
      <dgm:prSet/>
      <dgm:spPr/>
      <dgm:t>
        <a:bodyPr/>
        <a:lstStyle/>
        <a:p>
          <a:endParaRPr lang="en-US"/>
        </a:p>
      </dgm:t>
    </dgm:pt>
    <dgm:pt modelId="{320BB7F2-1005-4C48-A5F5-46793E4AD920}" type="sibTrans" cxnId="{C644138B-3925-49FB-B95A-8E0A7B875AA0}">
      <dgm:prSet/>
      <dgm:spPr/>
      <dgm:t>
        <a:bodyPr/>
        <a:lstStyle/>
        <a:p>
          <a:endParaRPr lang="en-US"/>
        </a:p>
      </dgm:t>
    </dgm:pt>
    <dgm:pt modelId="{C24FB8D9-BF56-4F99-9761-AAA2772F5803}">
      <dgm:prSet/>
      <dgm:spPr/>
      <dgm:t>
        <a:bodyPr/>
        <a:lstStyle/>
        <a:p>
          <a:r>
            <a:rPr lang="en-US" dirty="0"/>
            <a:t>Informational not legal patent for time being</a:t>
          </a:r>
        </a:p>
      </dgm:t>
    </dgm:pt>
    <dgm:pt modelId="{1D0C1589-1977-459D-A293-421E4D81C1CE}" type="parTrans" cxnId="{BB98F6BE-D5DB-4D1D-8B2E-94CB40ADD1D4}">
      <dgm:prSet/>
      <dgm:spPr/>
      <dgm:t>
        <a:bodyPr/>
        <a:lstStyle/>
        <a:p>
          <a:endParaRPr lang="en-IN"/>
        </a:p>
      </dgm:t>
    </dgm:pt>
    <dgm:pt modelId="{86FEFE37-3FCF-4D15-B084-6165B329D171}" type="sibTrans" cxnId="{BB98F6BE-D5DB-4D1D-8B2E-94CB40ADD1D4}">
      <dgm:prSet/>
      <dgm:spPr/>
      <dgm:t>
        <a:bodyPr/>
        <a:lstStyle/>
        <a:p>
          <a:endParaRPr lang="en-IN"/>
        </a:p>
      </dgm:t>
    </dgm:pt>
    <dgm:pt modelId="{1FD0AD80-6368-47F9-8953-5F70EBAE0E48}" type="pres">
      <dgm:prSet presAssocID="{4BF672D8-53B1-48D7-80D3-95F42F600377}" presName="hierChild1" presStyleCnt="0">
        <dgm:presLayoutVars>
          <dgm:chPref val="1"/>
          <dgm:dir/>
          <dgm:animOne val="branch"/>
          <dgm:animLvl val="lvl"/>
          <dgm:resizeHandles/>
        </dgm:presLayoutVars>
      </dgm:prSet>
      <dgm:spPr/>
    </dgm:pt>
    <dgm:pt modelId="{4A814D7A-0809-459C-8B17-05A967A3B93F}" type="pres">
      <dgm:prSet presAssocID="{6E9F7BF1-1883-4391-AEAB-6CD07D3A8BF6}" presName="hierRoot1" presStyleCnt="0"/>
      <dgm:spPr/>
    </dgm:pt>
    <dgm:pt modelId="{4BBB55C6-1AB0-40CC-A582-F5AF6AA68FF9}" type="pres">
      <dgm:prSet presAssocID="{6E9F7BF1-1883-4391-AEAB-6CD07D3A8BF6}" presName="composite" presStyleCnt="0"/>
      <dgm:spPr/>
    </dgm:pt>
    <dgm:pt modelId="{8A593E70-4E35-4F0C-ADEA-ECEF1C8E98E9}" type="pres">
      <dgm:prSet presAssocID="{6E9F7BF1-1883-4391-AEAB-6CD07D3A8BF6}" presName="background" presStyleLbl="node0" presStyleIdx="0" presStyleCnt="7"/>
      <dgm:spPr/>
    </dgm:pt>
    <dgm:pt modelId="{75EFBC7C-CC87-4B86-8966-A429BBF772E0}" type="pres">
      <dgm:prSet presAssocID="{6E9F7BF1-1883-4391-AEAB-6CD07D3A8BF6}" presName="text" presStyleLbl="fgAcc0" presStyleIdx="0" presStyleCnt="7">
        <dgm:presLayoutVars>
          <dgm:chPref val="3"/>
        </dgm:presLayoutVars>
      </dgm:prSet>
      <dgm:spPr/>
    </dgm:pt>
    <dgm:pt modelId="{51351CB0-9B2D-475E-98BA-033516E1442D}" type="pres">
      <dgm:prSet presAssocID="{6E9F7BF1-1883-4391-AEAB-6CD07D3A8BF6}" presName="hierChild2" presStyleCnt="0"/>
      <dgm:spPr/>
    </dgm:pt>
    <dgm:pt modelId="{AA0042D9-9C53-4E50-821D-0BD07867565C}" type="pres">
      <dgm:prSet presAssocID="{3A72C6FA-0896-4CEA-885D-2683A6F70C67}" presName="hierRoot1" presStyleCnt="0"/>
      <dgm:spPr/>
    </dgm:pt>
    <dgm:pt modelId="{D30E0D13-2D3A-48F6-ACF5-31292CF36CC4}" type="pres">
      <dgm:prSet presAssocID="{3A72C6FA-0896-4CEA-885D-2683A6F70C67}" presName="composite" presStyleCnt="0"/>
      <dgm:spPr/>
    </dgm:pt>
    <dgm:pt modelId="{541091D5-E102-4D21-95CB-7DB2548CB8CE}" type="pres">
      <dgm:prSet presAssocID="{3A72C6FA-0896-4CEA-885D-2683A6F70C67}" presName="background" presStyleLbl="node0" presStyleIdx="1" presStyleCnt="7"/>
      <dgm:spPr/>
    </dgm:pt>
    <dgm:pt modelId="{CBEA63FD-6776-4426-B5A8-440051C5940F}" type="pres">
      <dgm:prSet presAssocID="{3A72C6FA-0896-4CEA-885D-2683A6F70C67}" presName="text" presStyleLbl="fgAcc0" presStyleIdx="1" presStyleCnt="7">
        <dgm:presLayoutVars>
          <dgm:chPref val="3"/>
        </dgm:presLayoutVars>
      </dgm:prSet>
      <dgm:spPr/>
    </dgm:pt>
    <dgm:pt modelId="{21C14918-E4C0-4417-BB61-AD66DADF5683}" type="pres">
      <dgm:prSet presAssocID="{3A72C6FA-0896-4CEA-885D-2683A6F70C67}" presName="hierChild2" presStyleCnt="0"/>
      <dgm:spPr/>
    </dgm:pt>
    <dgm:pt modelId="{C29C30AC-2F5E-4555-879F-572332A089BD}" type="pres">
      <dgm:prSet presAssocID="{61223761-0135-47AE-884F-D35BA82321B8}" presName="hierRoot1" presStyleCnt="0"/>
      <dgm:spPr/>
    </dgm:pt>
    <dgm:pt modelId="{FF7FFBC1-54F7-4177-B9DE-9E9F2D33BBF0}" type="pres">
      <dgm:prSet presAssocID="{61223761-0135-47AE-884F-D35BA82321B8}" presName="composite" presStyleCnt="0"/>
      <dgm:spPr/>
    </dgm:pt>
    <dgm:pt modelId="{3F873386-83ED-41D0-AB0A-7F13BBA3BD98}" type="pres">
      <dgm:prSet presAssocID="{61223761-0135-47AE-884F-D35BA82321B8}" presName="background" presStyleLbl="node0" presStyleIdx="2" presStyleCnt="7"/>
      <dgm:spPr/>
    </dgm:pt>
    <dgm:pt modelId="{473E4407-FDE8-4B79-B650-FA7DF7765E3E}" type="pres">
      <dgm:prSet presAssocID="{61223761-0135-47AE-884F-D35BA82321B8}" presName="text" presStyleLbl="fgAcc0" presStyleIdx="2" presStyleCnt="7">
        <dgm:presLayoutVars>
          <dgm:chPref val="3"/>
        </dgm:presLayoutVars>
      </dgm:prSet>
      <dgm:spPr/>
    </dgm:pt>
    <dgm:pt modelId="{CB847D0C-80F1-4CAF-801D-C7DD7AD783E3}" type="pres">
      <dgm:prSet presAssocID="{61223761-0135-47AE-884F-D35BA82321B8}" presName="hierChild2" presStyleCnt="0"/>
      <dgm:spPr/>
    </dgm:pt>
    <dgm:pt modelId="{E17D3549-B48C-4D3F-8592-6897BC56BC46}" type="pres">
      <dgm:prSet presAssocID="{3D8CEBA6-5C2C-4834-B167-4901F433BD00}" presName="hierRoot1" presStyleCnt="0"/>
      <dgm:spPr/>
    </dgm:pt>
    <dgm:pt modelId="{A5636BBC-E365-4CA7-81F4-CAF96AC0E0F0}" type="pres">
      <dgm:prSet presAssocID="{3D8CEBA6-5C2C-4834-B167-4901F433BD00}" presName="composite" presStyleCnt="0"/>
      <dgm:spPr/>
    </dgm:pt>
    <dgm:pt modelId="{D7B86CAB-3969-4B31-8B7D-731C0609F880}" type="pres">
      <dgm:prSet presAssocID="{3D8CEBA6-5C2C-4834-B167-4901F433BD00}" presName="background" presStyleLbl="node0" presStyleIdx="3" presStyleCnt="7"/>
      <dgm:spPr/>
    </dgm:pt>
    <dgm:pt modelId="{CF3190BE-C830-4A6D-910C-D7002ABC3C4E}" type="pres">
      <dgm:prSet presAssocID="{3D8CEBA6-5C2C-4834-B167-4901F433BD00}" presName="text" presStyleLbl="fgAcc0" presStyleIdx="3" presStyleCnt="7">
        <dgm:presLayoutVars>
          <dgm:chPref val="3"/>
        </dgm:presLayoutVars>
      </dgm:prSet>
      <dgm:spPr/>
    </dgm:pt>
    <dgm:pt modelId="{456DB941-5BC6-4A9C-AD9E-12747C43F616}" type="pres">
      <dgm:prSet presAssocID="{3D8CEBA6-5C2C-4834-B167-4901F433BD00}" presName="hierChild2" presStyleCnt="0"/>
      <dgm:spPr/>
    </dgm:pt>
    <dgm:pt modelId="{FE84D767-CBDD-4812-B1E3-8C3C0AEEBEA4}" type="pres">
      <dgm:prSet presAssocID="{A755D371-2C4C-41C7-B4C2-397C820CC63D}" presName="hierRoot1" presStyleCnt="0"/>
      <dgm:spPr/>
    </dgm:pt>
    <dgm:pt modelId="{FCBEA8FA-8454-47AE-BF60-E7D38675F8A0}" type="pres">
      <dgm:prSet presAssocID="{A755D371-2C4C-41C7-B4C2-397C820CC63D}" presName="composite" presStyleCnt="0"/>
      <dgm:spPr/>
    </dgm:pt>
    <dgm:pt modelId="{7E08BB2F-D7C4-429E-B52D-DF0695D032AB}" type="pres">
      <dgm:prSet presAssocID="{A755D371-2C4C-41C7-B4C2-397C820CC63D}" presName="background" presStyleLbl="node0" presStyleIdx="4" presStyleCnt="7"/>
      <dgm:spPr/>
    </dgm:pt>
    <dgm:pt modelId="{15EBBA45-ABF2-4089-97A4-933C5E42A62F}" type="pres">
      <dgm:prSet presAssocID="{A755D371-2C4C-41C7-B4C2-397C820CC63D}" presName="text" presStyleLbl="fgAcc0" presStyleIdx="4" presStyleCnt="7">
        <dgm:presLayoutVars>
          <dgm:chPref val="3"/>
        </dgm:presLayoutVars>
      </dgm:prSet>
      <dgm:spPr/>
    </dgm:pt>
    <dgm:pt modelId="{AA11CCF7-673F-474B-ADE7-8F5A06CF0408}" type="pres">
      <dgm:prSet presAssocID="{A755D371-2C4C-41C7-B4C2-397C820CC63D}" presName="hierChild2" presStyleCnt="0"/>
      <dgm:spPr/>
    </dgm:pt>
    <dgm:pt modelId="{4839D983-19DE-4B2D-9E61-F7477B12D1A2}" type="pres">
      <dgm:prSet presAssocID="{FFC141DF-B6AC-4783-A199-C17DBFD4A411}" presName="hierRoot1" presStyleCnt="0"/>
      <dgm:spPr/>
    </dgm:pt>
    <dgm:pt modelId="{58BBAA67-2B5A-42ED-AA67-CB4B98290685}" type="pres">
      <dgm:prSet presAssocID="{FFC141DF-B6AC-4783-A199-C17DBFD4A411}" presName="composite" presStyleCnt="0"/>
      <dgm:spPr/>
    </dgm:pt>
    <dgm:pt modelId="{68F09CEC-4801-4D82-A45E-9200ACDAC6E7}" type="pres">
      <dgm:prSet presAssocID="{FFC141DF-B6AC-4783-A199-C17DBFD4A411}" presName="background" presStyleLbl="node0" presStyleIdx="5" presStyleCnt="7"/>
      <dgm:spPr/>
    </dgm:pt>
    <dgm:pt modelId="{5221F446-9570-4780-8486-E25590A4E44D}" type="pres">
      <dgm:prSet presAssocID="{FFC141DF-B6AC-4783-A199-C17DBFD4A411}" presName="text" presStyleLbl="fgAcc0" presStyleIdx="5" presStyleCnt="7">
        <dgm:presLayoutVars>
          <dgm:chPref val="3"/>
        </dgm:presLayoutVars>
      </dgm:prSet>
      <dgm:spPr/>
    </dgm:pt>
    <dgm:pt modelId="{D5C0AF17-AD88-4963-89DB-3C5ECC74E917}" type="pres">
      <dgm:prSet presAssocID="{FFC141DF-B6AC-4783-A199-C17DBFD4A411}" presName="hierChild2" presStyleCnt="0"/>
      <dgm:spPr/>
    </dgm:pt>
    <dgm:pt modelId="{E0B3EB6F-DE04-438F-B284-CA0DCB8DF8EE}" type="pres">
      <dgm:prSet presAssocID="{C24FB8D9-BF56-4F99-9761-AAA2772F5803}" presName="hierRoot1" presStyleCnt="0"/>
      <dgm:spPr/>
    </dgm:pt>
    <dgm:pt modelId="{EA4C2587-9372-442C-8C3A-40B6832A2735}" type="pres">
      <dgm:prSet presAssocID="{C24FB8D9-BF56-4F99-9761-AAA2772F5803}" presName="composite" presStyleCnt="0"/>
      <dgm:spPr/>
    </dgm:pt>
    <dgm:pt modelId="{5D9D803B-E8A4-4854-A56E-D09AFB622BA5}" type="pres">
      <dgm:prSet presAssocID="{C24FB8D9-BF56-4F99-9761-AAA2772F5803}" presName="background" presStyleLbl="node0" presStyleIdx="6" presStyleCnt="7"/>
      <dgm:spPr/>
    </dgm:pt>
    <dgm:pt modelId="{6CAD36A4-65D2-4FFC-837E-3261C02EB0DA}" type="pres">
      <dgm:prSet presAssocID="{C24FB8D9-BF56-4F99-9761-AAA2772F5803}" presName="text" presStyleLbl="fgAcc0" presStyleIdx="6" presStyleCnt="7">
        <dgm:presLayoutVars>
          <dgm:chPref val="3"/>
        </dgm:presLayoutVars>
      </dgm:prSet>
      <dgm:spPr/>
    </dgm:pt>
    <dgm:pt modelId="{10EC9CC1-222D-45F3-8A0C-9FE2A6B73617}" type="pres">
      <dgm:prSet presAssocID="{C24FB8D9-BF56-4F99-9761-AAA2772F5803}" presName="hierChild2" presStyleCnt="0"/>
      <dgm:spPr/>
    </dgm:pt>
  </dgm:ptLst>
  <dgm:cxnLst>
    <dgm:cxn modelId="{DE17620F-3A11-4CCF-8702-0584E6B935F5}" srcId="{4BF672D8-53B1-48D7-80D3-95F42F600377}" destId="{A755D371-2C4C-41C7-B4C2-397C820CC63D}" srcOrd="4" destOrd="0" parTransId="{1D46FC91-8844-4FD0-BBDE-F6B3FF53814C}" sibTransId="{1379B07C-DF5C-46E1-A354-9DC81A8C1E5F}"/>
    <dgm:cxn modelId="{F0E8E012-1976-4987-BBFC-89A31BB601E8}" type="presOf" srcId="{FFC141DF-B6AC-4783-A199-C17DBFD4A411}" destId="{5221F446-9570-4780-8486-E25590A4E44D}" srcOrd="0" destOrd="0" presId="urn:microsoft.com/office/officeart/2005/8/layout/hierarchy1"/>
    <dgm:cxn modelId="{12FD2139-4B88-49BC-B3AF-46B9768F0176}" type="presOf" srcId="{3A72C6FA-0896-4CEA-885D-2683A6F70C67}" destId="{CBEA63FD-6776-4426-B5A8-440051C5940F}" srcOrd="0" destOrd="0" presId="urn:microsoft.com/office/officeart/2005/8/layout/hierarchy1"/>
    <dgm:cxn modelId="{031AB540-CE45-4E0A-9384-B4AC949F583D}" type="presOf" srcId="{A755D371-2C4C-41C7-B4C2-397C820CC63D}" destId="{15EBBA45-ABF2-4089-97A4-933C5E42A62F}" srcOrd="0" destOrd="0" presId="urn:microsoft.com/office/officeart/2005/8/layout/hierarchy1"/>
    <dgm:cxn modelId="{9C769A44-0C82-4013-B836-069E9D0EC0EC}" srcId="{4BF672D8-53B1-48D7-80D3-95F42F600377}" destId="{3A72C6FA-0896-4CEA-885D-2683A6F70C67}" srcOrd="1" destOrd="0" parTransId="{85E41E0D-D72F-469B-BE61-AD07D5C359C6}" sibTransId="{86E2C5F0-7A37-4B8F-BFCD-789CB9B5A140}"/>
    <dgm:cxn modelId="{85E6C946-3D4E-4D6C-9C67-44C164DDB7D4}" srcId="{4BF672D8-53B1-48D7-80D3-95F42F600377}" destId="{61223761-0135-47AE-884F-D35BA82321B8}" srcOrd="2" destOrd="0" parTransId="{BDEF922F-E6B0-46E9-B606-E7E109A2375E}" sibTransId="{2C0E9613-6BFC-41DA-BB84-AAF06E6056D1}"/>
    <dgm:cxn modelId="{CB15D646-9F9D-478F-9E10-4564E55ADAF2}" srcId="{4BF672D8-53B1-48D7-80D3-95F42F600377}" destId="{3D8CEBA6-5C2C-4834-B167-4901F433BD00}" srcOrd="3" destOrd="0" parTransId="{7657E62B-2D46-4781-A649-134F9AB16E7F}" sibTransId="{BFE927E9-48B7-4895-B8F5-C8F5FA870ECB}"/>
    <dgm:cxn modelId="{00C9CA55-5E66-4AE7-BA69-ED3CCBB51CB2}" srcId="{4BF672D8-53B1-48D7-80D3-95F42F600377}" destId="{6E9F7BF1-1883-4391-AEAB-6CD07D3A8BF6}" srcOrd="0" destOrd="0" parTransId="{36F93ED1-E3FF-4241-BEF9-EBAD45F1DD49}" sibTransId="{63B61C18-F689-42F8-9FB5-57D66AF0DC75}"/>
    <dgm:cxn modelId="{789C7378-A465-4444-A071-DF1E9CE97366}" type="presOf" srcId="{4BF672D8-53B1-48D7-80D3-95F42F600377}" destId="{1FD0AD80-6368-47F9-8953-5F70EBAE0E48}" srcOrd="0" destOrd="0" presId="urn:microsoft.com/office/officeart/2005/8/layout/hierarchy1"/>
    <dgm:cxn modelId="{7A44097E-A951-4970-A0CA-464256C81881}" type="presOf" srcId="{61223761-0135-47AE-884F-D35BA82321B8}" destId="{473E4407-FDE8-4B79-B650-FA7DF7765E3E}" srcOrd="0" destOrd="0" presId="urn:microsoft.com/office/officeart/2005/8/layout/hierarchy1"/>
    <dgm:cxn modelId="{C644138B-3925-49FB-B95A-8E0A7B875AA0}" srcId="{4BF672D8-53B1-48D7-80D3-95F42F600377}" destId="{FFC141DF-B6AC-4783-A199-C17DBFD4A411}" srcOrd="5" destOrd="0" parTransId="{0879F57B-C639-4847-BD1F-B630950AA05F}" sibTransId="{320BB7F2-1005-4C48-A5F5-46793E4AD920}"/>
    <dgm:cxn modelId="{B2387C8C-DD3A-4738-AC1A-B968FDB6D44F}" type="presOf" srcId="{6E9F7BF1-1883-4391-AEAB-6CD07D3A8BF6}" destId="{75EFBC7C-CC87-4B86-8966-A429BBF772E0}" srcOrd="0" destOrd="0" presId="urn:microsoft.com/office/officeart/2005/8/layout/hierarchy1"/>
    <dgm:cxn modelId="{FCFE7A95-DADB-4389-B529-383C2EA29910}" type="presOf" srcId="{C24FB8D9-BF56-4F99-9761-AAA2772F5803}" destId="{6CAD36A4-65D2-4FFC-837E-3261C02EB0DA}" srcOrd="0" destOrd="0" presId="urn:microsoft.com/office/officeart/2005/8/layout/hierarchy1"/>
    <dgm:cxn modelId="{BB98F6BE-D5DB-4D1D-8B2E-94CB40ADD1D4}" srcId="{4BF672D8-53B1-48D7-80D3-95F42F600377}" destId="{C24FB8D9-BF56-4F99-9761-AAA2772F5803}" srcOrd="6" destOrd="0" parTransId="{1D0C1589-1977-459D-A293-421E4D81C1CE}" sibTransId="{86FEFE37-3FCF-4D15-B084-6165B329D171}"/>
    <dgm:cxn modelId="{C1C4EEF3-B5CA-438C-A158-A6F4BEBBDB7E}" type="presOf" srcId="{3D8CEBA6-5C2C-4834-B167-4901F433BD00}" destId="{CF3190BE-C830-4A6D-910C-D7002ABC3C4E}" srcOrd="0" destOrd="0" presId="urn:microsoft.com/office/officeart/2005/8/layout/hierarchy1"/>
    <dgm:cxn modelId="{78063D0A-5A6B-4CE3-8813-24EF5CE7DF58}" type="presParOf" srcId="{1FD0AD80-6368-47F9-8953-5F70EBAE0E48}" destId="{4A814D7A-0809-459C-8B17-05A967A3B93F}" srcOrd="0" destOrd="0" presId="urn:microsoft.com/office/officeart/2005/8/layout/hierarchy1"/>
    <dgm:cxn modelId="{F91B6C97-1790-469B-8B6E-D7C4D456AE2B}" type="presParOf" srcId="{4A814D7A-0809-459C-8B17-05A967A3B93F}" destId="{4BBB55C6-1AB0-40CC-A582-F5AF6AA68FF9}" srcOrd="0" destOrd="0" presId="urn:microsoft.com/office/officeart/2005/8/layout/hierarchy1"/>
    <dgm:cxn modelId="{B6C84F25-7EAA-4237-8FC6-2243C560DC5F}" type="presParOf" srcId="{4BBB55C6-1AB0-40CC-A582-F5AF6AA68FF9}" destId="{8A593E70-4E35-4F0C-ADEA-ECEF1C8E98E9}" srcOrd="0" destOrd="0" presId="urn:microsoft.com/office/officeart/2005/8/layout/hierarchy1"/>
    <dgm:cxn modelId="{6BE19D72-877C-4CAD-BF72-B04624A9AE3C}" type="presParOf" srcId="{4BBB55C6-1AB0-40CC-A582-F5AF6AA68FF9}" destId="{75EFBC7C-CC87-4B86-8966-A429BBF772E0}" srcOrd="1" destOrd="0" presId="urn:microsoft.com/office/officeart/2005/8/layout/hierarchy1"/>
    <dgm:cxn modelId="{9395D7A3-93E8-4821-A6F4-E7CC71FE1F33}" type="presParOf" srcId="{4A814D7A-0809-459C-8B17-05A967A3B93F}" destId="{51351CB0-9B2D-475E-98BA-033516E1442D}" srcOrd="1" destOrd="0" presId="urn:microsoft.com/office/officeart/2005/8/layout/hierarchy1"/>
    <dgm:cxn modelId="{D5DFB8E1-B62C-4378-8361-56F3D386EB09}" type="presParOf" srcId="{1FD0AD80-6368-47F9-8953-5F70EBAE0E48}" destId="{AA0042D9-9C53-4E50-821D-0BD07867565C}" srcOrd="1" destOrd="0" presId="urn:microsoft.com/office/officeart/2005/8/layout/hierarchy1"/>
    <dgm:cxn modelId="{DCE3A098-4AE7-416F-8B7D-24AA0CAB52BC}" type="presParOf" srcId="{AA0042D9-9C53-4E50-821D-0BD07867565C}" destId="{D30E0D13-2D3A-48F6-ACF5-31292CF36CC4}" srcOrd="0" destOrd="0" presId="urn:microsoft.com/office/officeart/2005/8/layout/hierarchy1"/>
    <dgm:cxn modelId="{048F59BB-A2AC-4DAC-9563-8CD66B7C40B9}" type="presParOf" srcId="{D30E0D13-2D3A-48F6-ACF5-31292CF36CC4}" destId="{541091D5-E102-4D21-95CB-7DB2548CB8CE}" srcOrd="0" destOrd="0" presId="urn:microsoft.com/office/officeart/2005/8/layout/hierarchy1"/>
    <dgm:cxn modelId="{98CBEDDA-A8C5-4FFB-A981-7CF77256D24E}" type="presParOf" srcId="{D30E0D13-2D3A-48F6-ACF5-31292CF36CC4}" destId="{CBEA63FD-6776-4426-B5A8-440051C5940F}" srcOrd="1" destOrd="0" presId="urn:microsoft.com/office/officeart/2005/8/layout/hierarchy1"/>
    <dgm:cxn modelId="{BAA039DF-86FA-44B0-8DED-E7C6D98E0433}" type="presParOf" srcId="{AA0042D9-9C53-4E50-821D-0BD07867565C}" destId="{21C14918-E4C0-4417-BB61-AD66DADF5683}" srcOrd="1" destOrd="0" presId="urn:microsoft.com/office/officeart/2005/8/layout/hierarchy1"/>
    <dgm:cxn modelId="{CC7C1727-FD93-4F4F-8B57-445C8B0A7C25}" type="presParOf" srcId="{1FD0AD80-6368-47F9-8953-5F70EBAE0E48}" destId="{C29C30AC-2F5E-4555-879F-572332A089BD}" srcOrd="2" destOrd="0" presId="urn:microsoft.com/office/officeart/2005/8/layout/hierarchy1"/>
    <dgm:cxn modelId="{D67FBBA7-EAB4-482D-83CD-D0AD2500EF82}" type="presParOf" srcId="{C29C30AC-2F5E-4555-879F-572332A089BD}" destId="{FF7FFBC1-54F7-4177-B9DE-9E9F2D33BBF0}" srcOrd="0" destOrd="0" presId="urn:microsoft.com/office/officeart/2005/8/layout/hierarchy1"/>
    <dgm:cxn modelId="{953CF49A-B893-4F59-89C8-F2891054241D}" type="presParOf" srcId="{FF7FFBC1-54F7-4177-B9DE-9E9F2D33BBF0}" destId="{3F873386-83ED-41D0-AB0A-7F13BBA3BD98}" srcOrd="0" destOrd="0" presId="urn:microsoft.com/office/officeart/2005/8/layout/hierarchy1"/>
    <dgm:cxn modelId="{8697D946-2311-48CD-A96A-76C82AC5A785}" type="presParOf" srcId="{FF7FFBC1-54F7-4177-B9DE-9E9F2D33BBF0}" destId="{473E4407-FDE8-4B79-B650-FA7DF7765E3E}" srcOrd="1" destOrd="0" presId="urn:microsoft.com/office/officeart/2005/8/layout/hierarchy1"/>
    <dgm:cxn modelId="{BC73B441-2ED0-4E6C-B7AC-9BC7AE78A82A}" type="presParOf" srcId="{C29C30AC-2F5E-4555-879F-572332A089BD}" destId="{CB847D0C-80F1-4CAF-801D-C7DD7AD783E3}" srcOrd="1" destOrd="0" presId="urn:microsoft.com/office/officeart/2005/8/layout/hierarchy1"/>
    <dgm:cxn modelId="{55FAC599-79BB-4761-9C84-CA4917E65985}" type="presParOf" srcId="{1FD0AD80-6368-47F9-8953-5F70EBAE0E48}" destId="{E17D3549-B48C-4D3F-8592-6897BC56BC46}" srcOrd="3" destOrd="0" presId="urn:microsoft.com/office/officeart/2005/8/layout/hierarchy1"/>
    <dgm:cxn modelId="{DB1FCBA1-500E-44DE-B55E-50300752079B}" type="presParOf" srcId="{E17D3549-B48C-4D3F-8592-6897BC56BC46}" destId="{A5636BBC-E365-4CA7-81F4-CAF96AC0E0F0}" srcOrd="0" destOrd="0" presId="urn:microsoft.com/office/officeart/2005/8/layout/hierarchy1"/>
    <dgm:cxn modelId="{44A1DA3A-3217-4F1D-94AF-4DEAE9D6875F}" type="presParOf" srcId="{A5636BBC-E365-4CA7-81F4-CAF96AC0E0F0}" destId="{D7B86CAB-3969-4B31-8B7D-731C0609F880}" srcOrd="0" destOrd="0" presId="urn:microsoft.com/office/officeart/2005/8/layout/hierarchy1"/>
    <dgm:cxn modelId="{B0688D4F-6CC2-40C6-9D53-C973FB643424}" type="presParOf" srcId="{A5636BBC-E365-4CA7-81F4-CAF96AC0E0F0}" destId="{CF3190BE-C830-4A6D-910C-D7002ABC3C4E}" srcOrd="1" destOrd="0" presId="urn:microsoft.com/office/officeart/2005/8/layout/hierarchy1"/>
    <dgm:cxn modelId="{4A77DED0-392B-4D8D-A5CA-323D241277AB}" type="presParOf" srcId="{E17D3549-B48C-4D3F-8592-6897BC56BC46}" destId="{456DB941-5BC6-4A9C-AD9E-12747C43F616}" srcOrd="1" destOrd="0" presId="urn:microsoft.com/office/officeart/2005/8/layout/hierarchy1"/>
    <dgm:cxn modelId="{5C1027FA-B184-4378-BEA7-1EAD3E14FA85}" type="presParOf" srcId="{1FD0AD80-6368-47F9-8953-5F70EBAE0E48}" destId="{FE84D767-CBDD-4812-B1E3-8C3C0AEEBEA4}" srcOrd="4" destOrd="0" presId="urn:microsoft.com/office/officeart/2005/8/layout/hierarchy1"/>
    <dgm:cxn modelId="{117EF7D1-3152-48D7-BFDC-1DB6EFD5ADDA}" type="presParOf" srcId="{FE84D767-CBDD-4812-B1E3-8C3C0AEEBEA4}" destId="{FCBEA8FA-8454-47AE-BF60-E7D38675F8A0}" srcOrd="0" destOrd="0" presId="urn:microsoft.com/office/officeart/2005/8/layout/hierarchy1"/>
    <dgm:cxn modelId="{3E2BE56E-C0D4-4A4C-BA35-D8EFECC1A31D}" type="presParOf" srcId="{FCBEA8FA-8454-47AE-BF60-E7D38675F8A0}" destId="{7E08BB2F-D7C4-429E-B52D-DF0695D032AB}" srcOrd="0" destOrd="0" presId="urn:microsoft.com/office/officeart/2005/8/layout/hierarchy1"/>
    <dgm:cxn modelId="{723C139C-E642-48FD-A249-42B0E0691B01}" type="presParOf" srcId="{FCBEA8FA-8454-47AE-BF60-E7D38675F8A0}" destId="{15EBBA45-ABF2-4089-97A4-933C5E42A62F}" srcOrd="1" destOrd="0" presId="urn:microsoft.com/office/officeart/2005/8/layout/hierarchy1"/>
    <dgm:cxn modelId="{AE21F67B-E099-49E1-9657-88BDE84DBBD9}" type="presParOf" srcId="{FE84D767-CBDD-4812-B1E3-8C3C0AEEBEA4}" destId="{AA11CCF7-673F-474B-ADE7-8F5A06CF0408}" srcOrd="1" destOrd="0" presId="urn:microsoft.com/office/officeart/2005/8/layout/hierarchy1"/>
    <dgm:cxn modelId="{521AD2CE-C936-45F1-B97D-95E4C4BAC88A}" type="presParOf" srcId="{1FD0AD80-6368-47F9-8953-5F70EBAE0E48}" destId="{4839D983-19DE-4B2D-9E61-F7477B12D1A2}" srcOrd="5" destOrd="0" presId="urn:microsoft.com/office/officeart/2005/8/layout/hierarchy1"/>
    <dgm:cxn modelId="{EB67AC11-CFFE-4174-9AF8-4F6B994EC3A0}" type="presParOf" srcId="{4839D983-19DE-4B2D-9E61-F7477B12D1A2}" destId="{58BBAA67-2B5A-42ED-AA67-CB4B98290685}" srcOrd="0" destOrd="0" presId="urn:microsoft.com/office/officeart/2005/8/layout/hierarchy1"/>
    <dgm:cxn modelId="{3B2CF303-ECCA-4A93-A0A2-E99DF771C1DD}" type="presParOf" srcId="{58BBAA67-2B5A-42ED-AA67-CB4B98290685}" destId="{68F09CEC-4801-4D82-A45E-9200ACDAC6E7}" srcOrd="0" destOrd="0" presId="urn:microsoft.com/office/officeart/2005/8/layout/hierarchy1"/>
    <dgm:cxn modelId="{754D19B0-EFDA-429A-BA35-AB548E6B804F}" type="presParOf" srcId="{58BBAA67-2B5A-42ED-AA67-CB4B98290685}" destId="{5221F446-9570-4780-8486-E25590A4E44D}" srcOrd="1" destOrd="0" presId="urn:microsoft.com/office/officeart/2005/8/layout/hierarchy1"/>
    <dgm:cxn modelId="{97E77514-8A16-4683-A3CF-A92AEF44F4FA}" type="presParOf" srcId="{4839D983-19DE-4B2D-9E61-F7477B12D1A2}" destId="{D5C0AF17-AD88-4963-89DB-3C5ECC74E917}" srcOrd="1" destOrd="0" presId="urn:microsoft.com/office/officeart/2005/8/layout/hierarchy1"/>
    <dgm:cxn modelId="{4C7450EF-358E-4953-9A73-FDDEA125B4DA}" type="presParOf" srcId="{1FD0AD80-6368-47F9-8953-5F70EBAE0E48}" destId="{E0B3EB6F-DE04-438F-B284-CA0DCB8DF8EE}" srcOrd="6" destOrd="0" presId="urn:microsoft.com/office/officeart/2005/8/layout/hierarchy1"/>
    <dgm:cxn modelId="{8A024863-A5C7-488F-8955-8A3D9D9C6DC2}" type="presParOf" srcId="{E0B3EB6F-DE04-438F-B284-CA0DCB8DF8EE}" destId="{EA4C2587-9372-442C-8C3A-40B6832A2735}" srcOrd="0" destOrd="0" presId="urn:microsoft.com/office/officeart/2005/8/layout/hierarchy1"/>
    <dgm:cxn modelId="{38A2AE98-554D-4860-B3DC-670499562D41}" type="presParOf" srcId="{EA4C2587-9372-442C-8C3A-40B6832A2735}" destId="{5D9D803B-E8A4-4854-A56E-D09AFB622BA5}" srcOrd="0" destOrd="0" presId="urn:microsoft.com/office/officeart/2005/8/layout/hierarchy1"/>
    <dgm:cxn modelId="{D9B38563-7C82-436F-BF3A-ACAB28CD0639}" type="presParOf" srcId="{EA4C2587-9372-442C-8C3A-40B6832A2735}" destId="{6CAD36A4-65D2-4FFC-837E-3261C02EB0DA}" srcOrd="1" destOrd="0" presId="urn:microsoft.com/office/officeart/2005/8/layout/hierarchy1"/>
    <dgm:cxn modelId="{F850D766-2D55-4B84-B8C0-0DB14F9B4363}" type="presParOf" srcId="{E0B3EB6F-DE04-438F-B284-CA0DCB8DF8EE}" destId="{10EC9CC1-222D-45F3-8A0C-9FE2A6B73617}"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30614-1B20-49CE-AB70-92F117CCFA78}">
      <dsp:nvSpPr>
        <dsp:cNvPr id="0" name=""/>
        <dsp:cNvSpPr/>
      </dsp:nvSpPr>
      <dsp:spPr>
        <a:xfrm>
          <a:off x="1984" y="2356114"/>
          <a:ext cx="1766093" cy="70643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Choose option</a:t>
          </a:r>
        </a:p>
      </dsp:txBody>
      <dsp:txXfrm>
        <a:off x="355203" y="2356114"/>
        <a:ext cx="1059656" cy="706437"/>
      </dsp:txXfrm>
    </dsp:sp>
    <dsp:sp modelId="{6C9722F6-AF5C-4155-ACD3-446A9A07FFEA}">
      <dsp:nvSpPr>
        <dsp:cNvPr id="0" name=""/>
        <dsp:cNvSpPr/>
      </dsp:nvSpPr>
      <dsp:spPr>
        <a:xfrm>
          <a:off x="1591468" y="2356114"/>
          <a:ext cx="1766093" cy="70643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Inspire from database if chosen inspire</a:t>
          </a:r>
        </a:p>
      </dsp:txBody>
      <dsp:txXfrm>
        <a:off x="1944687" y="2356114"/>
        <a:ext cx="1059656" cy="706437"/>
      </dsp:txXfrm>
    </dsp:sp>
    <dsp:sp modelId="{01E2A359-1EDF-467D-A610-4912D0FE2B64}">
      <dsp:nvSpPr>
        <dsp:cNvPr id="0" name=""/>
        <dsp:cNvSpPr/>
      </dsp:nvSpPr>
      <dsp:spPr>
        <a:xfrm>
          <a:off x="3180953" y="2356114"/>
          <a:ext cx="1766093" cy="70643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Give python code for checking uniqueness</a:t>
          </a:r>
        </a:p>
      </dsp:txBody>
      <dsp:txXfrm>
        <a:off x="3534172" y="2356114"/>
        <a:ext cx="1059656" cy="706437"/>
      </dsp:txXfrm>
    </dsp:sp>
    <dsp:sp modelId="{F21A1B96-72FD-4C2B-9D84-BC5D989630DA}">
      <dsp:nvSpPr>
        <dsp:cNvPr id="0" name=""/>
        <dsp:cNvSpPr/>
      </dsp:nvSpPr>
      <dsp:spPr>
        <a:xfrm>
          <a:off x="4770437" y="2356114"/>
          <a:ext cx="1766093" cy="70643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Else add user details for auth, if chose store or certify</a:t>
          </a:r>
        </a:p>
      </dsp:txBody>
      <dsp:txXfrm>
        <a:off x="5123656" y="2356114"/>
        <a:ext cx="1059656" cy="706437"/>
      </dsp:txXfrm>
    </dsp:sp>
    <dsp:sp modelId="{6240E296-9FEF-449F-B280-95C246F10D08}">
      <dsp:nvSpPr>
        <dsp:cNvPr id="0" name=""/>
        <dsp:cNvSpPr/>
      </dsp:nvSpPr>
      <dsp:spPr>
        <a:xfrm>
          <a:off x="6359921" y="2356114"/>
          <a:ext cx="1766093" cy="70643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IN" sz="1200" kern="1200" dirty="0"/>
            <a:t>Else add price </a:t>
          </a:r>
          <a:r>
            <a:rPr lang="en-IN" sz="1200" kern="1200" dirty="0" err="1"/>
            <a:t>range,if</a:t>
          </a:r>
          <a:r>
            <a:rPr lang="en-IN" sz="1200" kern="1200" dirty="0"/>
            <a:t> chose sell</a:t>
          </a:r>
        </a:p>
      </dsp:txBody>
      <dsp:txXfrm>
        <a:off x="6713140" y="2356114"/>
        <a:ext cx="1059656" cy="706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93E70-4E35-4F0C-ADEA-ECEF1C8E98E9}">
      <dsp:nvSpPr>
        <dsp:cNvPr id="0" name=""/>
        <dsp:cNvSpPr/>
      </dsp:nvSpPr>
      <dsp:spPr>
        <a:xfrm>
          <a:off x="10274" y="611670"/>
          <a:ext cx="1381974" cy="87755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EFBC7C-CC87-4B86-8966-A429BBF772E0}">
      <dsp:nvSpPr>
        <dsp:cNvPr id="0" name=""/>
        <dsp:cNvSpPr/>
      </dsp:nvSpPr>
      <dsp:spPr>
        <a:xfrm>
          <a:off x="163827" y="757545"/>
          <a:ext cx="1381974" cy="87755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t>Highly simplistic website(unattractive)</a:t>
          </a:r>
          <a:endParaRPr lang="en-US" sz="1100" kern="1200" dirty="0"/>
        </a:p>
      </dsp:txBody>
      <dsp:txXfrm>
        <a:off x="189530" y="783248"/>
        <a:ext cx="1330568" cy="826147"/>
      </dsp:txXfrm>
    </dsp:sp>
    <dsp:sp modelId="{541091D5-E102-4D21-95CB-7DB2548CB8CE}">
      <dsp:nvSpPr>
        <dsp:cNvPr id="0" name=""/>
        <dsp:cNvSpPr/>
      </dsp:nvSpPr>
      <dsp:spPr>
        <a:xfrm>
          <a:off x="1699354" y="611670"/>
          <a:ext cx="1381974" cy="87755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EA63FD-6776-4426-B5A8-440051C5940F}">
      <dsp:nvSpPr>
        <dsp:cNvPr id="0" name=""/>
        <dsp:cNvSpPr/>
      </dsp:nvSpPr>
      <dsp:spPr>
        <a:xfrm>
          <a:off x="1852907" y="757545"/>
          <a:ext cx="1381974" cy="87755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a:t>Inspiration &amp; uniqueness checking from our database</a:t>
          </a:r>
          <a:endParaRPr lang="en-US" sz="1100" kern="1200"/>
        </a:p>
      </dsp:txBody>
      <dsp:txXfrm>
        <a:off x="1878610" y="783248"/>
        <a:ext cx="1330568" cy="826147"/>
      </dsp:txXfrm>
    </dsp:sp>
    <dsp:sp modelId="{3F873386-83ED-41D0-AB0A-7F13BBA3BD98}">
      <dsp:nvSpPr>
        <dsp:cNvPr id="0" name=""/>
        <dsp:cNvSpPr/>
      </dsp:nvSpPr>
      <dsp:spPr>
        <a:xfrm>
          <a:off x="3388434" y="611670"/>
          <a:ext cx="1381974" cy="87755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3E4407-FDE8-4B79-B650-FA7DF7765E3E}">
      <dsp:nvSpPr>
        <dsp:cNvPr id="0" name=""/>
        <dsp:cNvSpPr/>
      </dsp:nvSpPr>
      <dsp:spPr>
        <a:xfrm>
          <a:off x="3541987" y="757545"/>
          <a:ext cx="1381974" cy="87755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a:t>No password protection</a:t>
          </a:r>
          <a:endParaRPr lang="en-US" sz="1100" kern="1200"/>
        </a:p>
      </dsp:txBody>
      <dsp:txXfrm>
        <a:off x="3567690" y="783248"/>
        <a:ext cx="1330568" cy="826147"/>
      </dsp:txXfrm>
    </dsp:sp>
    <dsp:sp modelId="{D7B86CAB-3969-4B31-8B7D-731C0609F880}">
      <dsp:nvSpPr>
        <dsp:cNvPr id="0" name=""/>
        <dsp:cNvSpPr/>
      </dsp:nvSpPr>
      <dsp:spPr>
        <a:xfrm>
          <a:off x="5077514" y="611670"/>
          <a:ext cx="1381974" cy="87755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3190BE-C830-4A6D-910C-D7002ABC3C4E}">
      <dsp:nvSpPr>
        <dsp:cNvPr id="0" name=""/>
        <dsp:cNvSpPr/>
      </dsp:nvSpPr>
      <dsp:spPr>
        <a:xfrm>
          <a:off x="5231066" y="757545"/>
          <a:ext cx="1381974" cy="87755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a:t>Only python files accepted(branding for bioinformaticians for now)</a:t>
          </a:r>
          <a:endParaRPr lang="en-US" sz="1100" kern="1200"/>
        </a:p>
      </dsp:txBody>
      <dsp:txXfrm>
        <a:off x="5256769" y="783248"/>
        <a:ext cx="1330568" cy="826147"/>
      </dsp:txXfrm>
    </dsp:sp>
    <dsp:sp modelId="{7E08BB2F-D7C4-429E-B52D-DF0695D032AB}">
      <dsp:nvSpPr>
        <dsp:cNvPr id="0" name=""/>
        <dsp:cNvSpPr/>
      </dsp:nvSpPr>
      <dsp:spPr>
        <a:xfrm>
          <a:off x="6766593" y="611670"/>
          <a:ext cx="1381974" cy="87755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EBBA45-ABF2-4089-97A4-933C5E42A62F}">
      <dsp:nvSpPr>
        <dsp:cNvPr id="0" name=""/>
        <dsp:cNvSpPr/>
      </dsp:nvSpPr>
      <dsp:spPr>
        <a:xfrm>
          <a:off x="6920146" y="757545"/>
          <a:ext cx="1381974" cy="87755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a:t>no robust feedback system</a:t>
          </a:r>
          <a:endParaRPr lang="en-US" sz="1100" kern="1200"/>
        </a:p>
      </dsp:txBody>
      <dsp:txXfrm>
        <a:off x="6945849" y="783248"/>
        <a:ext cx="1330568" cy="826147"/>
      </dsp:txXfrm>
    </dsp:sp>
    <dsp:sp modelId="{68F09CEC-4801-4D82-A45E-9200ACDAC6E7}">
      <dsp:nvSpPr>
        <dsp:cNvPr id="0" name=""/>
        <dsp:cNvSpPr/>
      </dsp:nvSpPr>
      <dsp:spPr>
        <a:xfrm>
          <a:off x="8455673" y="611670"/>
          <a:ext cx="1381974" cy="87755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21F446-9570-4780-8486-E25590A4E44D}">
      <dsp:nvSpPr>
        <dsp:cNvPr id="0" name=""/>
        <dsp:cNvSpPr/>
      </dsp:nvSpPr>
      <dsp:spPr>
        <a:xfrm>
          <a:off x="8609226" y="757545"/>
          <a:ext cx="1381974" cy="87755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t>Payment accepted by </a:t>
          </a:r>
          <a:r>
            <a:rPr lang="en-IN" sz="1100" kern="1200" dirty="0" err="1"/>
            <a:t>upi</a:t>
          </a:r>
          <a:r>
            <a:rPr lang="en-IN" sz="1100" kern="1200" dirty="0"/>
            <a:t> through contact</a:t>
          </a:r>
          <a:endParaRPr lang="en-US" sz="1100" kern="1200" dirty="0"/>
        </a:p>
      </dsp:txBody>
      <dsp:txXfrm>
        <a:off x="8634929" y="783248"/>
        <a:ext cx="1330568" cy="826147"/>
      </dsp:txXfrm>
    </dsp:sp>
    <dsp:sp modelId="{5D9D803B-E8A4-4854-A56E-D09AFB622BA5}">
      <dsp:nvSpPr>
        <dsp:cNvPr id="0" name=""/>
        <dsp:cNvSpPr/>
      </dsp:nvSpPr>
      <dsp:spPr>
        <a:xfrm>
          <a:off x="10144753" y="611670"/>
          <a:ext cx="1381974" cy="87755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AD36A4-65D2-4FFC-837E-3261C02EB0DA}">
      <dsp:nvSpPr>
        <dsp:cNvPr id="0" name=""/>
        <dsp:cNvSpPr/>
      </dsp:nvSpPr>
      <dsp:spPr>
        <a:xfrm>
          <a:off x="10298305" y="757545"/>
          <a:ext cx="1381974" cy="87755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Informational not legal patent for time being</a:t>
          </a:r>
        </a:p>
      </dsp:txBody>
      <dsp:txXfrm>
        <a:off x="10324008" y="783248"/>
        <a:ext cx="1330568" cy="8261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77B4D-890C-4525-BECD-0F6C754E4441}" type="datetimeFigureOut">
              <a:rPr lang="en-IN" smtClean="0"/>
              <a:t>22-03-2025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A0E216-0ACA-4F19-8C8C-DA3907B02363}" type="slidenum">
              <a:rPr lang="en-IN" smtClean="0"/>
              <a:t>‹#›</a:t>
            </a:fld>
            <a:endParaRPr lang="en-IN"/>
          </a:p>
        </p:txBody>
      </p:sp>
    </p:spTree>
    <p:extLst>
      <p:ext uri="{BB962C8B-B14F-4D97-AF65-F5344CB8AC3E}">
        <p14:creationId xmlns:p14="http://schemas.microsoft.com/office/powerpoint/2010/main" val="3773876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Eg</a:t>
            </a:r>
            <a:r>
              <a:rPr lang="en-IN" dirty="0"/>
              <a:t> of need for law-abolishment of untouchability is good as it gave life of dignity &amp; self respect to oppressed &amp; encourage them to participate in progress better tapping into human resource potential</a:t>
            </a:r>
          </a:p>
          <a:p>
            <a:r>
              <a:rPr lang="en-IN" dirty="0" err="1"/>
              <a:t>Eg</a:t>
            </a:r>
            <a:r>
              <a:rPr lang="en-IN" dirty="0"/>
              <a:t> of amendment &amp; role of citizens in law-Protection of women from domestic violence act in 2006 led to enactment by voices raised against domestic violence by social </a:t>
            </a:r>
            <a:r>
              <a:rPr lang="en-IN" dirty="0" err="1"/>
              <a:t>groups,women</a:t>
            </a:r>
            <a:r>
              <a:rPr lang="en-IN" dirty="0"/>
              <a:t> orgs &amp; feminists at the time</a:t>
            </a:r>
          </a:p>
        </p:txBody>
      </p:sp>
      <p:sp>
        <p:nvSpPr>
          <p:cNvPr id="4" name="Slide Number Placeholder 3"/>
          <p:cNvSpPr>
            <a:spLocks noGrp="1"/>
          </p:cNvSpPr>
          <p:nvPr>
            <p:ph type="sldNum" sz="quarter" idx="5"/>
          </p:nvPr>
        </p:nvSpPr>
        <p:spPr/>
        <p:txBody>
          <a:bodyPr/>
          <a:lstStyle/>
          <a:p>
            <a:fld id="{63A0E216-0ACA-4F19-8C8C-DA3907B02363}" type="slidenum">
              <a:rPr lang="en-IN" smtClean="0"/>
              <a:t>5</a:t>
            </a:fld>
            <a:endParaRPr lang="en-IN"/>
          </a:p>
        </p:txBody>
      </p:sp>
    </p:spTree>
    <p:extLst>
      <p:ext uri="{BB962C8B-B14F-4D97-AF65-F5344CB8AC3E}">
        <p14:creationId xmlns:p14="http://schemas.microsoft.com/office/powerpoint/2010/main" val="637898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Even nowadays westerners are trying to steal biodegradable leaf plate concept &amp;concept of yoga by soft </a:t>
            </a:r>
            <a:r>
              <a:rPr lang="en-IN" dirty="0" err="1"/>
              <a:t>marketing,Nowadays</a:t>
            </a:r>
            <a:r>
              <a:rPr lang="en-IN" dirty="0"/>
              <a:t> even unstable countries like Somalia revolt against illegal usage of bioresources becoming </a:t>
            </a:r>
            <a:r>
              <a:rPr lang="en-IN" dirty="0" err="1"/>
              <a:t>pirates,Galapagos</a:t>
            </a:r>
            <a:r>
              <a:rPr lang="en-IN" dirty="0"/>
              <a:t> island was hub of theory of evolution research with tortoise finches &amp; </a:t>
            </a:r>
            <a:r>
              <a:rPr lang="en-IN" dirty="0" err="1"/>
              <a:t>goats,another</a:t>
            </a:r>
            <a:r>
              <a:rPr lang="en-IN" dirty="0"/>
              <a:t> example is brits looting rubber from </a:t>
            </a:r>
            <a:r>
              <a:rPr lang="en-IN" dirty="0" err="1"/>
              <a:t>brazil</a:t>
            </a:r>
            <a:r>
              <a:rPr lang="en-IN" dirty="0"/>
              <a:t> n cinchona from Bolivia exploitation examples-us made patent of </a:t>
            </a:r>
            <a:r>
              <a:rPr lang="en-IN" dirty="0" err="1"/>
              <a:t>brazzein</a:t>
            </a:r>
            <a:r>
              <a:rPr lang="en-IN" dirty="0"/>
              <a:t> a low calorie 2000x sugar sweet protein from African plant whose berries are  used there from ages as sugar but they stole it ,isolated then inserted in maize kernels for extracting </a:t>
            </a:r>
            <a:r>
              <a:rPr lang="en-IN" dirty="0" err="1"/>
              <a:t>it,Thailand</a:t>
            </a:r>
            <a:r>
              <a:rPr lang="en-IN" dirty="0"/>
              <a:t> accused brit university of stealing 200 strains of marine </a:t>
            </a:r>
            <a:r>
              <a:rPr lang="en-IN" dirty="0" err="1"/>
              <a:t>fungi,selling</a:t>
            </a:r>
            <a:r>
              <a:rPr lang="en-IN" dirty="0"/>
              <a:t> rights as theirs which could’ve treated AIDS or </a:t>
            </a:r>
            <a:r>
              <a:rPr lang="en-IN" dirty="0" err="1"/>
              <a:t>cancer.They</a:t>
            </a:r>
            <a:r>
              <a:rPr lang="en-IN" dirty="0"/>
              <a:t> even haven’t spared </a:t>
            </a:r>
            <a:r>
              <a:rPr lang="en-IN" dirty="0" err="1"/>
              <a:t>india:the</a:t>
            </a:r>
            <a:r>
              <a:rPr lang="en-IN" dirty="0"/>
              <a:t> heaven of </a:t>
            </a:r>
            <a:r>
              <a:rPr lang="en-IN" dirty="0" err="1"/>
              <a:t>spices,natural</a:t>
            </a:r>
            <a:r>
              <a:rPr lang="en-IN" dirty="0"/>
              <a:t> </a:t>
            </a:r>
            <a:r>
              <a:rPr lang="en-IN" dirty="0" err="1"/>
              <a:t>medicines,food,bio</a:t>
            </a:r>
            <a:r>
              <a:rPr lang="en-IN" dirty="0"/>
              <a:t>-pesticides &amp; </a:t>
            </a:r>
            <a:r>
              <a:rPr lang="en-IN" dirty="0" err="1"/>
              <a:t>agri-techniques,where</a:t>
            </a:r>
            <a:r>
              <a:rPr lang="en-IN" dirty="0"/>
              <a:t> </a:t>
            </a:r>
            <a:r>
              <a:rPr lang="en-IN" dirty="0" err="1"/>
              <a:t>U.S.,Japanese</a:t>
            </a:r>
            <a:r>
              <a:rPr lang="en-IN" dirty="0"/>
              <a:t> &amp; </a:t>
            </a:r>
            <a:r>
              <a:rPr lang="en-IN" dirty="0" err="1"/>
              <a:t>german</a:t>
            </a:r>
            <a:r>
              <a:rPr lang="en-IN" dirty="0"/>
              <a:t> pirated 22 beneficial plants &amp; derivatives such </a:t>
            </a:r>
            <a:r>
              <a:rPr lang="en-IN" dirty="0" err="1"/>
              <a:t>as:Black</a:t>
            </a:r>
            <a:r>
              <a:rPr lang="en-IN" dirty="0"/>
              <a:t> pepper(Piper nigrum),Basmati rice(</a:t>
            </a:r>
            <a:r>
              <a:rPr lang="en-IN" dirty="0" err="1"/>
              <a:t>oryza</a:t>
            </a:r>
            <a:r>
              <a:rPr lang="en-IN" dirty="0"/>
              <a:t> sativa),mustard(Brassica campestris),pomegranate(Punica granatum),turmeric &amp; neem. Even </a:t>
            </a:r>
            <a:r>
              <a:rPr lang="en-IN" dirty="0" err="1"/>
              <a:t>indian</a:t>
            </a:r>
            <a:r>
              <a:rPr lang="en-IN" dirty="0"/>
              <a:t> brand nestle tried to claim parboiled </a:t>
            </a:r>
            <a:r>
              <a:rPr lang="en-IN" dirty="0" err="1"/>
              <a:t>rice,,cooked</a:t>
            </a:r>
            <a:r>
              <a:rPr lang="en-IN" dirty="0"/>
              <a:t> cereal &amp; vegetable pulao which is already a staple diet of Indians from many </a:t>
            </a:r>
            <a:r>
              <a:rPr lang="en-IN" dirty="0" err="1"/>
              <a:t>years.copyright</a:t>
            </a:r>
            <a:r>
              <a:rPr lang="en-IN" dirty="0"/>
              <a:t> favourite thing of every </a:t>
            </a:r>
            <a:r>
              <a:rPr lang="en-IN" dirty="0" err="1"/>
              <a:t>ytuber</a:t>
            </a:r>
            <a:endParaRPr lang="en-IN" dirty="0"/>
          </a:p>
        </p:txBody>
      </p:sp>
      <p:sp>
        <p:nvSpPr>
          <p:cNvPr id="4" name="Slide Number Placeholder 3"/>
          <p:cNvSpPr>
            <a:spLocks noGrp="1"/>
          </p:cNvSpPr>
          <p:nvPr>
            <p:ph type="sldNum" sz="quarter" idx="5"/>
          </p:nvPr>
        </p:nvSpPr>
        <p:spPr/>
        <p:txBody>
          <a:bodyPr/>
          <a:lstStyle/>
          <a:p>
            <a:fld id="{63A0E216-0ACA-4F19-8C8C-DA3907B02363}" type="slidenum">
              <a:rPr lang="en-IN" smtClean="0"/>
              <a:t>13</a:t>
            </a:fld>
            <a:endParaRPr lang="en-IN"/>
          </a:p>
        </p:txBody>
      </p:sp>
    </p:spTree>
    <p:extLst>
      <p:ext uri="{BB962C8B-B14F-4D97-AF65-F5344CB8AC3E}">
        <p14:creationId xmlns:p14="http://schemas.microsoft.com/office/powerpoint/2010/main" val="933296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Quote-fake it till you maker it</a:t>
            </a:r>
          </a:p>
        </p:txBody>
      </p:sp>
      <p:sp>
        <p:nvSpPr>
          <p:cNvPr id="4" name="Slide Number Placeholder 3"/>
          <p:cNvSpPr>
            <a:spLocks noGrp="1"/>
          </p:cNvSpPr>
          <p:nvPr>
            <p:ph type="sldNum" sz="quarter" idx="5"/>
          </p:nvPr>
        </p:nvSpPr>
        <p:spPr/>
        <p:txBody>
          <a:bodyPr/>
          <a:lstStyle/>
          <a:p>
            <a:fld id="{63A0E216-0ACA-4F19-8C8C-DA3907B02363}" type="slidenum">
              <a:rPr lang="en-IN" smtClean="0"/>
              <a:t>14</a:t>
            </a:fld>
            <a:endParaRPr lang="en-IN"/>
          </a:p>
        </p:txBody>
      </p:sp>
    </p:spTree>
    <p:extLst>
      <p:ext uri="{BB962C8B-B14F-4D97-AF65-F5344CB8AC3E}">
        <p14:creationId xmlns:p14="http://schemas.microsoft.com/office/powerpoint/2010/main" val="3354459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RSS-really simple syndication program read by computer to suggest as subscribed websites</a:t>
            </a:r>
          </a:p>
          <a:p>
            <a:r>
              <a:rPr lang="en-IN" dirty="0"/>
              <a:t>Sun microsystem slogan-Write Once Run Anywhere</a:t>
            </a:r>
          </a:p>
        </p:txBody>
      </p:sp>
      <p:sp>
        <p:nvSpPr>
          <p:cNvPr id="4" name="Slide Number Placeholder 3"/>
          <p:cNvSpPr>
            <a:spLocks noGrp="1"/>
          </p:cNvSpPr>
          <p:nvPr>
            <p:ph type="sldNum" sz="quarter" idx="5"/>
          </p:nvPr>
        </p:nvSpPr>
        <p:spPr/>
        <p:txBody>
          <a:bodyPr/>
          <a:lstStyle/>
          <a:p>
            <a:fld id="{63A0E216-0ACA-4F19-8C8C-DA3907B02363}" type="slidenum">
              <a:rPr lang="en-IN" smtClean="0"/>
              <a:t>15</a:t>
            </a:fld>
            <a:endParaRPr lang="en-IN"/>
          </a:p>
        </p:txBody>
      </p:sp>
    </p:spTree>
    <p:extLst>
      <p:ext uri="{BB962C8B-B14F-4D97-AF65-F5344CB8AC3E}">
        <p14:creationId xmlns:p14="http://schemas.microsoft.com/office/powerpoint/2010/main" val="17027160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D1D1EADE-8E88-4C7C-8AC5-FB148DE4940E}" type="datetime1">
              <a:rPr lang="en-US" smtClean="0"/>
              <a:t>3/22/2025</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36660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1BA835-12AC-4E8F-955A-EA3F4DE2791F}" type="datetime1">
              <a:rPr lang="en-US" smtClean="0"/>
              <a:t>3/22/2025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5398624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1BA835-12AC-4E8F-955A-EA3F4DE2791F}" type="datetime1">
              <a:rPr lang="en-US" smtClean="0"/>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6801297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1BA835-12AC-4E8F-955A-EA3F4DE2791F}" type="datetime1">
              <a:rPr lang="en-US" smtClean="0"/>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186566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1BA835-12AC-4E8F-955A-EA3F4DE2791F}" type="datetime1">
              <a:rPr lang="en-US" smtClean="0"/>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0890384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1BA835-12AC-4E8F-955A-EA3F4DE2791F}" type="datetime1">
              <a:rPr lang="en-US" smtClean="0"/>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4854771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1BA835-12AC-4E8F-955A-EA3F4DE2791F}" type="datetime1">
              <a:rPr lang="en-US" smtClean="0"/>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385356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1BA835-12AC-4E8F-955A-EA3F4DE2791F}" type="datetime1">
              <a:rPr lang="en-US" smtClean="0"/>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13652810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1BA835-12AC-4E8F-955A-EA3F4DE2791F}" type="datetime1">
              <a:rPr lang="en-US" smtClean="0"/>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5331713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1BA835-12AC-4E8F-955A-EA3F4DE2791F}" type="datetime1">
              <a:rPr lang="en-US" smtClean="0"/>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4348085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1BA835-12AC-4E8F-955A-EA3F4DE2791F}" type="datetime1">
              <a:rPr lang="en-US" smtClean="0"/>
              <a:t>3/22/2025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3150619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1BA835-12AC-4E8F-955A-EA3F4DE2791F}" type="datetime1">
              <a:rPr lang="en-US" smtClean="0"/>
              <a:t>3/22/2025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8882519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1BA835-12AC-4E8F-955A-EA3F4DE2791F}" type="datetime1">
              <a:rPr lang="en-US" smtClean="0"/>
              <a:t>3/22/2025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7500357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1BA835-12AC-4E8F-955A-EA3F4DE2791F}" type="datetime1">
              <a:rPr lang="en-US" smtClean="0"/>
              <a:t>3/22/2025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5233610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E31BA835-12AC-4E8F-955A-EA3F4DE2791F}" type="datetime1">
              <a:rPr lang="en-US" smtClean="0"/>
              <a:t>3/22/2025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9412831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1BA835-12AC-4E8F-955A-EA3F4DE2791F}" type="datetime1">
              <a:rPr lang="en-US" smtClean="0"/>
              <a:t>3/22/2025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064163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1BA835-12AC-4E8F-955A-EA3F4DE2791F}" type="datetime1">
              <a:rPr lang="en-US" smtClean="0"/>
              <a:t>3/22/2025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2340998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31BA835-12AC-4E8F-955A-EA3F4DE2791F}" type="datetime1">
              <a:rPr lang="en-US" smtClean="0"/>
              <a:t>3/22/2025</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E7843D-FF13-4365-9478-9625B70A2705}" type="slidenum">
              <a:rPr lang="en-US" smtClean="0"/>
              <a:t>‹#›</a:t>
            </a:fld>
            <a:endParaRPr lang="en-US"/>
          </a:p>
        </p:txBody>
      </p:sp>
    </p:spTree>
    <p:extLst>
      <p:ext uri="{BB962C8B-B14F-4D97-AF65-F5344CB8AC3E}">
        <p14:creationId xmlns:p14="http://schemas.microsoft.com/office/powerpoint/2010/main" val="475538970"/>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hyperlink" Target="https://www.pxfuel.com/en/search?q=issue" TargetMode="External"/><Relationship Id="rId7" Type="http://schemas.openxmlformats.org/officeDocument/2006/relationships/diagramLayout" Target="../diagrams/layout2.xml"/><Relationship Id="rId2" Type="http://schemas.openxmlformats.org/officeDocument/2006/relationships/image" Target="../media/image24.jpg"/><Relationship Id="rId1" Type="http://schemas.openxmlformats.org/officeDocument/2006/relationships/slideLayout" Target="../slideLayouts/slideLayout7.xml"/><Relationship Id="rId6" Type="http://schemas.openxmlformats.org/officeDocument/2006/relationships/diagramData" Target="../diagrams/data2.xml"/><Relationship Id="rId5" Type="http://schemas.openxmlformats.org/officeDocument/2006/relationships/hyperlink" Target="https://www.printables.com/model/715414-gojo-nah-id-win-lithophane" TargetMode="External"/><Relationship Id="rId10" Type="http://schemas.microsoft.com/office/2007/relationships/diagramDrawing" Target="../diagrams/drawing2.xml"/><Relationship Id="rId4" Type="http://schemas.openxmlformats.org/officeDocument/2006/relationships/image" Target="../media/image25.png"/><Relationship Id="rId9" Type="http://schemas.openxmlformats.org/officeDocument/2006/relationships/diagramColors" Target="../diagrams/colors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hyperlink" Target="https://openclipart.org/detail/194772/gear-in-red-by-aztlek-194772" TargetMode="Externa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eg"/><Relationship Id="rId1" Type="http://schemas.openxmlformats.org/officeDocument/2006/relationships/slideLayout" Target="../slideLayouts/slideLayout1.xml"/><Relationship Id="rId5" Type="http://schemas.openxmlformats.org/officeDocument/2006/relationships/hyperlink" Target="https://www.pngall.com/tl/court-hammer-png" TargetMode="Externa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hyperlink" Target="https://freepngimg.com/png/81861-gavel-judge-tool-court-free-download-png-hd" TargetMode="External"/><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hyperlink" Target="https://creativecommons.org/licenses/by-sa/3.0/" TargetMode="External"/><Relationship Id="rId5" Type="http://schemas.openxmlformats.org/officeDocument/2006/relationships/hyperlink" Target="https://www.thebluediamondgallery.com/typewriter/t/thank-you.html" TargetMode="External"/><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hyperlink" Target="https://commons.wikimedia.org/wiki/Commons:Potd/2007-02_(es)" TargetMode="External"/><Relationship Id="rId3" Type="http://schemas.openxmlformats.org/officeDocument/2006/relationships/image" Target="../media/image8.png"/><Relationship Id="rId7"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hyperlink" Target="https://creativecommons.org/licenses/by-sa/3.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hyperlink" Target="https://www.windley.com/archives/2019/01/the_laws_of_identity.shtml" TargetMode="Externa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A62B-CBF5-B28E-5007-624F8C31CC27}"/>
              </a:ext>
            </a:extLst>
          </p:cNvPr>
          <p:cNvSpPr>
            <a:spLocks noGrp="1"/>
          </p:cNvSpPr>
          <p:nvPr>
            <p:ph type="ctrTitle"/>
          </p:nvPr>
        </p:nvSpPr>
        <p:spPr>
          <a:xfrm>
            <a:off x="8138159" y="1177348"/>
            <a:ext cx="3330906" cy="3441068"/>
          </a:xfrm>
        </p:spPr>
        <p:txBody>
          <a:bodyPr>
            <a:normAutofit/>
          </a:bodyPr>
          <a:lstStyle/>
          <a:p>
            <a:pPr>
              <a:lnSpc>
                <a:spcPct val="90000"/>
              </a:lnSpc>
            </a:pPr>
            <a:r>
              <a:rPr lang="en-IN" sz="2600"/>
              <a:t>Bio-code</a:t>
            </a:r>
            <a:br>
              <a:rPr lang="en-IN" sz="2600"/>
            </a:br>
            <a:r>
              <a:rPr lang="en-IN" sz="2600"/>
              <a:t>the patenting website</a:t>
            </a:r>
            <a:br>
              <a:rPr lang="en-IN" sz="2600"/>
            </a:br>
            <a:r>
              <a:rPr lang="en-IN" sz="2600"/>
              <a:t>for bioinformaticians</a:t>
            </a:r>
            <a:br>
              <a:rPr lang="en-IN" sz="2600"/>
            </a:br>
            <a:endParaRPr lang="en-IN" sz="2600"/>
          </a:p>
        </p:txBody>
      </p:sp>
      <p:sp>
        <p:nvSpPr>
          <p:cNvPr id="3" name="Subtitle 2">
            <a:extLst>
              <a:ext uri="{FF2B5EF4-FFF2-40B4-BE49-F238E27FC236}">
                <a16:creationId xmlns:a16="http://schemas.microsoft.com/office/drawing/2014/main" id="{AD82E720-97BB-E0EF-F6ED-7BB0FB9D14F0}"/>
              </a:ext>
            </a:extLst>
          </p:cNvPr>
          <p:cNvSpPr>
            <a:spLocks noGrp="1"/>
          </p:cNvSpPr>
          <p:nvPr>
            <p:ph type="subTitle" idx="1"/>
          </p:nvPr>
        </p:nvSpPr>
        <p:spPr>
          <a:xfrm>
            <a:off x="8209280" y="4754942"/>
            <a:ext cx="3259785" cy="925710"/>
          </a:xfrm>
        </p:spPr>
        <p:txBody>
          <a:bodyPr>
            <a:normAutofit/>
          </a:bodyPr>
          <a:lstStyle/>
          <a:p>
            <a:pPr>
              <a:lnSpc>
                <a:spcPct val="100000"/>
              </a:lnSpc>
            </a:pPr>
            <a:r>
              <a:rPr lang="en-IN" sz="1100" dirty="0"/>
              <a:t>E=b</a:t>
            </a:r>
            <a:r>
              <a:rPr lang="en-IN" sz="1100" baseline="30000" dirty="0"/>
              <a:t>2 </a:t>
            </a:r>
            <a:r>
              <a:rPr lang="en-IN" sz="1100" dirty="0"/>
              <a:t>-4ac</a:t>
            </a:r>
            <a:endParaRPr lang="en-IN" sz="1100" baseline="30000" dirty="0"/>
          </a:p>
          <a:p>
            <a:pPr>
              <a:lnSpc>
                <a:spcPct val="100000"/>
              </a:lnSpc>
            </a:pPr>
            <a:r>
              <a:rPr lang="en-IN" sz="1100" dirty="0"/>
              <a:t>Like share &amp; subscribe</a:t>
            </a:r>
          </a:p>
          <a:p>
            <a:pPr>
              <a:lnSpc>
                <a:spcPct val="100000"/>
              </a:lnSpc>
            </a:pPr>
            <a:r>
              <a:rPr lang="en-IN" sz="1100" dirty="0"/>
              <a:t>Thanks for watching</a:t>
            </a:r>
          </a:p>
        </p:txBody>
      </p:sp>
      <p:pic>
        <p:nvPicPr>
          <p:cNvPr id="4" name="Picture 3" descr="Neon 3D circle art">
            <a:extLst>
              <a:ext uri="{FF2B5EF4-FFF2-40B4-BE49-F238E27FC236}">
                <a16:creationId xmlns:a16="http://schemas.microsoft.com/office/drawing/2014/main" id="{E7126FC6-AFBD-E0B7-0F25-CE3BD0A48D43}"/>
              </a:ext>
            </a:extLst>
          </p:cNvPr>
          <p:cNvPicPr>
            <a:picLocks noChangeAspect="1"/>
          </p:cNvPicPr>
          <p:nvPr/>
        </p:nvPicPr>
        <p:blipFill>
          <a:blip r:embed="rId2"/>
          <a:srcRect l="5793" t="28481" r="3298"/>
          <a:stretch/>
        </p:blipFill>
        <p:spPr>
          <a:xfrm>
            <a:off x="722935" y="1411623"/>
            <a:ext cx="7179970" cy="4038715"/>
          </a:xfrm>
          <a:prstGeom prst="rect">
            <a:avLst/>
          </a:prstGeom>
        </p:spPr>
      </p:pic>
      <p:sp>
        <p:nvSpPr>
          <p:cNvPr id="7" name="TextBox 6">
            <a:extLst>
              <a:ext uri="{FF2B5EF4-FFF2-40B4-BE49-F238E27FC236}">
                <a16:creationId xmlns:a16="http://schemas.microsoft.com/office/drawing/2014/main" id="{F4E75FB7-E30B-A3AA-0430-BE61EF22A587}"/>
              </a:ext>
            </a:extLst>
          </p:cNvPr>
          <p:cNvSpPr txBox="1"/>
          <p:nvPr/>
        </p:nvSpPr>
        <p:spPr>
          <a:xfrm>
            <a:off x="3028336" y="1484671"/>
            <a:ext cx="2448232" cy="2330244"/>
          </a:xfrm>
          <a:custGeom>
            <a:avLst/>
            <a:gdLst/>
            <a:ahLst/>
            <a:cxnLst/>
            <a:rect l="l" t="t" r="r" b="b"/>
            <a:pathLst>
              <a:path w="2299166" h="2300748">
                <a:moveTo>
                  <a:pt x="1954187" y="1269434"/>
                </a:moveTo>
                <a:lnTo>
                  <a:pt x="2006984" y="1269434"/>
                </a:lnTo>
                <a:cubicBezTo>
                  <a:pt x="1999784" y="1286366"/>
                  <a:pt x="1990685" y="1299699"/>
                  <a:pt x="1979685" y="1309431"/>
                </a:cubicBezTo>
                <a:cubicBezTo>
                  <a:pt x="1968686" y="1319164"/>
                  <a:pt x="1957187" y="1324030"/>
                  <a:pt x="1945188" y="1324030"/>
                </a:cubicBezTo>
                <a:cubicBezTo>
                  <a:pt x="1936655" y="1324030"/>
                  <a:pt x="1929489" y="1321464"/>
                  <a:pt x="1923689" y="1316331"/>
                </a:cubicBezTo>
                <a:cubicBezTo>
                  <a:pt x="1917889" y="1311198"/>
                  <a:pt x="1914989" y="1304832"/>
                  <a:pt x="1914989" y="1297232"/>
                </a:cubicBezTo>
                <a:cubicBezTo>
                  <a:pt x="1914989" y="1278700"/>
                  <a:pt x="1928055" y="1269434"/>
                  <a:pt x="1954187" y="1269434"/>
                </a:cubicBezTo>
                <a:close/>
                <a:moveTo>
                  <a:pt x="1582712" y="1269434"/>
                </a:moveTo>
                <a:lnTo>
                  <a:pt x="1635709" y="1269434"/>
                </a:lnTo>
                <a:cubicBezTo>
                  <a:pt x="1628376" y="1286633"/>
                  <a:pt x="1619176" y="1300065"/>
                  <a:pt x="1608110" y="1309731"/>
                </a:cubicBezTo>
                <a:cubicBezTo>
                  <a:pt x="1597044" y="1319397"/>
                  <a:pt x="1585378" y="1324230"/>
                  <a:pt x="1573113" y="1324230"/>
                </a:cubicBezTo>
                <a:cubicBezTo>
                  <a:pt x="1564846" y="1324230"/>
                  <a:pt x="1557847" y="1321631"/>
                  <a:pt x="1552114" y="1316431"/>
                </a:cubicBezTo>
                <a:cubicBezTo>
                  <a:pt x="1546381" y="1311231"/>
                  <a:pt x="1543514" y="1304832"/>
                  <a:pt x="1543514" y="1297232"/>
                </a:cubicBezTo>
                <a:cubicBezTo>
                  <a:pt x="1543514" y="1278700"/>
                  <a:pt x="1556580" y="1269434"/>
                  <a:pt x="1582712" y="1269434"/>
                </a:cubicBezTo>
                <a:close/>
                <a:moveTo>
                  <a:pt x="144437" y="1269434"/>
                </a:moveTo>
                <a:lnTo>
                  <a:pt x="196434" y="1269434"/>
                </a:lnTo>
                <a:cubicBezTo>
                  <a:pt x="189101" y="1286633"/>
                  <a:pt x="179968" y="1300065"/>
                  <a:pt x="169035" y="1309731"/>
                </a:cubicBezTo>
                <a:cubicBezTo>
                  <a:pt x="158103" y="1319397"/>
                  <a:pt x="146570" y="1324230"/>
                  <a:pt x="134438" y="1324230"/>
                </a:cubicBezTo>
                <a:cubicBezTo>
                  <a:pt x="126305" y="1324230"/>
                  <a:pt x="119405" y="1321631"/>
                  <a:pt x="113739" y="1316431"/>
                </a:cubicBezTo>
                <a:cubicBezTo>
                  <a:pt x="108072" y="1311231"/>
                  <a:pt x="105239" y="1304898"/>
                  <a:pt x="105239" y="1297432"/>
                </a:cubicBezTo>
                <a:cubicBezTo>
                  <a:pt x="105239" y="1278767"/>
                  <a:pt x="118305" y="1269434"/>
                  <a:pt x="144437" y="1269434"/>
                </a:cubicBezTo>
                <a:close/>
                <a:moveTo>
                  <a:pt x="2218615" y="1221637"/>
                </a:moveTo>
                <a:lnTo>
                  <a:pt x="2220971" y="1221637"/>
                </a:lnTo>
                <a:lnTo>
                  <a:pt x="2226170" y="1221637"/>
                </a:lnTo>
                <a:cubicBezTo>
                  <a:pt x="2241103" y="1221637"/>
                  <a:pt x="2248569" y="1227903"/>
                  <a:pt x="2248569" y="1240436"/>
                </a:cubicBezTo>
                <a:cubicBezTo>
                  <a:pt x="2248569" y="1248702"/>
                  <a:pt x="2245536" y="1255601"/>
                  <a:pt x="2239470" y="1261134"/>
                </a:cubicBezTo>
                <a:cubicBezTo>
                  <a:pt x="2233403" y="1266667"/>
                  <a:pt x="2225904" y="1269434"/>
                  <a:pt x="2216971" y="1269434"/>
                </a:cubicBezTo>
                <a:lnTo>
                  <a:pt x="2216142" y="1269434"/>
                </a:lnTo>
                <a:lnTo>
                  <a:pt x="2216354" y="1267993"/>
                </a:lnTo>
                <a:close/>
                <a:moveTo>
                  <a:pt x="983088" y="1112443"/>
                </a:moveTo>
                <a:cubicBezTo>
                  <a:pt x="977355" y="1112443"/>
                  <a:pt x="972755" y="1114010"/>
                  <a:pt x="969289" y="1117143"/>
                </a:cubicBezTo>
                <a:cubicBezTo>
                  <a:pt x="965822" y="1120276"/>
                  <a:pt x="964089" y="1124376"/>
                  <a:pt x="964089" y="1129442"/>
                </a:cubicBezTo>
                <a:cubicBezTo>
                  <a:pt x="964089" y="1134642"/>
                  <a:pt x="965856" y="1138808"/>
                  <a:pt x="969389" y="1141942"/>
                </a:cubicBezTo>
                <a:cubicBezTo>
                  <a:pt x="972922" y="1145075"/>
                  <a:pt x="977488" y="1146641"/>
                  <a:pt x="983088" y="1146641"/>
                </a:cubicBezTo>
                <a:lnTo>
                  <a:pt x="986888" y="1146641"/>
                </a:lnTo>
                <a:lnTo>
                  <a:pt x="1019686" y="1146641"/>
                </a:lnTo>
                <a:lnTo>
                  <a:pt x="1023486" y="1146641"/>
                </a:lnTo>
                <a:cubicBezTo>
                  <a:pt x="1036152" y="1146641"/>
                  <a:pt x="1042484" y="1140908"/>
                  <a:pt x="1042484" y="1129442"/>
                </a:cubicBezTo>
                <a:cubicBezTo>
                  <a:pt x="1042484" y="1118110"/>
                  <a:pt x="1036152" y="1112443"/>
                  <a:pt x="1023486" y="1112443"/>
                </a:cubicBezTo>
                <a:lnTo>
                  <a:pt x="1019686" y="1112443"/>
                </a:lnTo>
                <a:lnTo>
                  <a:pt x="986888" y="1112443"/>
                </a:lnTo>
                <a:close/>
                <a:moveTo>
                  <a:pt x="316226" y="1112443"/>
                </a:moveTo>
                <a:lnTo>
                  <a:pt x="332825" y="1112443"/>
                </a:lnTo>
                <a:cubicBezTo>
                  <a:pt x="352158" y="1112443"/>
                  <a:pt x="365723" y="1115110"/>
                  <a:pt x="373523" y="1120443"/>
                </a:cubicBezTo>
                <a:cubicBezTo>
                  <a:pt x="381322" y="1125776"/>
                  <a:pt x="385222" y="1134975"/>
                  <a:pt x="385222" y="1148041"/>
                </a:cubicBezTo>
                <a:cubicBezTo>
                  <a:pt x="385222" y="1159107"/>
                  <a:pt x="382256" y="1170107"/>
                  <a:pt x="376323" y="1181039"/>
                </a:cubicBezTo>
                <a:cubicBezTo>
                  <a:pt x="370390" y="1191972"/>
                  <a:pt x="362690" y="1200571"/>
                  <a:pt x="353224" y="1206838"/>
                </a:cubicBezTo>
                <a:cubicBezTo>
                  <a:pt x="338425" y="1216704"/>
                  <a:pt x="316760" y="1221637"/>
                  <a:pt x="288228" y="1221637"/>
                </a:cubicBezTo>
                <a:lnTo>
                  <a:pt x="272029" y="1221637"/>
                </a:lnTo>
                <a:close/>
                <a:moveTo>
                  <a:pt x="2176973" y="989651"/>
                </a:moveTo>
                <a:lnTo>
                  <a:pt x="2210000" y="989651"/>
                </a:lnTo>
                <a:lnTo>
                  <a:pt x="2216354" y="1032755"/>
                </a:lnTo>
                <a:cubicBezTo>
                  <a:pt x="2220147" y="1071427"/>
                  <a:pt x="2222090" y="1110666"/>
                  <a:pt x="2222090" y="1150374"/>
                </a:cubicBezTo>
                <a:lnTo>
                  <a:pt x="2218615" y="1221637"/>
                </a:lnTo>
                <a:lnTo>
                  <a:pt x="2082779" y="1221637"/>
                </a:lnTo>
                <a:lnTo>
                  <a:pt x="2127176" y="1112443"/>
                </a:lnTo>
                <a:lnTo>
                  <a:pt x="2162174" y="1112443"/>
                </a:lnTo>
                <a:lnTo>
                  <a:pt x="2167574" y="1112443"/>
                </a:lnTo>
                <a:cubicBezTo>
                  <a:pt x="2176373" y="1112443"/>
                  <a:pt x="2183840" y="1109677"/>
                  <a:pt x="2189973" y="1104144"/>
                </a:cubicBezTo>
                <a:cubicBezTo>
                  <a:pt x="2196105" y="1098611"/>
                  <a:pt x="2199172" y="1091911"/>
                  <a:pt x="2199172" y="1084045"/>
                </a:cubicBezTo>
                <a:cubicBezTo>
                  <a:pt x="2199172" y="1071113"/>
                  <a:pt x="2191706" y="1064646"/>
                  <a:pt x="2176773" y="1064646"/>
                </a:cubicBezTo>
                <a:lnTo>
                  <a:pt x="2171574" y="1064646"/>
                </a:lnTo>
                <a:lnTo>
                  <a:pt x="2146575" y="1064646"/>
                </a:lnTo>
                <a:close/>
                <a:moveTo>
                  <a:pt x="1805698" y="989651"/>
                </a:moveTo>
                <a:cubicBezTo>
                  <a:pt x="1824497" y="989651"/>
                  <a:pt x="1839363" y="995251"/>
                  <a:pt x="1850296" y="1006450"/>
                </a:cubicBezTo>
                <a:cubicBezTo>
                  <a:pt x="1861228" y="1017649"/>
                  <a:pt x="1866695" y="1032982"/>
                  <a:pt x="1866695" y="1052447"/>
                </a:cubicBezTo>
                <a:cubicBezTo>
                  <a:pt x="1866695" y="1069913"/>
                  <a:pt x="1862795" y="1088911"/>
                  <a:pt x="1854995" y="1109444"/>
                </a:cubicBezTo>
                <a:cubicBezTo>
                  <a:pt x="1847196" y="1129976"/>
                  <a:pt x="1836563" y="1149041"/>
                  <a:pt x="1823097" y="1166640"/>
                </a:cubicBezTo>
                <a:cubicBezTo>
                  <a:pt x="1795232" y="1203305"/>
                  <a:pt x="1760634" y="1221637"/>
                  <a:pt x="1719304" y="1221637"/>
                </a:cubicBezTo>
                <a:lnTo>
                  <a:pt x="1711304" y="1221637"/>
                </a:lnTo>
                <a:close/>
                <a:moveTo>
                  <a:pt x="366223" y="989651"/>
                </a:moveTo>
                <a:lnTo>
                  <a:pt x="369223" y="989651"/>
                </a:lnTo>
                <a:cubicBezTo>
                  <a:pt x="381356" y="989651"/>
                  <a:pt x="389355" y="990384"/>
                  <a:pt x="393222" y="991851"/>
                </a:cubicBezTo>
                <a:cubicBezTo>
                  <a:pt x="402954" y="995451"/>
                  <a:pt x="407821" y="1002783"/>
                  <a:pt x="407821" y="1013849"/>
                </a:cubicBezTo>
                <a:cubicBezTo>
                  <a:pt x="407821" y="1019982"/>
                  <a:pt x="406121" y="1026649"/>
                  <a:pt x="402721" y="1033848"/>
                </a:cubicBezTo>
                <a:cubicBezTo>
                  <a:pt x="399321" y="1041048"/>
                  <a:pt x="395088" y="1046914"/>
                  <a:pt x="390022" y="1051447"/>
                </a:cubicBezTo>
                <a:cubicBezTo>
                  <a:pt x="380423" y="1060113"/>
                  <a:pt x="366290" y="1064446"/>
                  <a:pt x="347625" y="1064446"/>
                </a:cubicBezTo>
                <a:lnTo>
                  <a:pt x="335625" y="1064646"/>
                </a:lnTo>
                <a:close/>
                <a:moveTo>
                  <a:pt x="1477802" y="984851"/>
                </a:moveTo>
                <a:cubicBezTo>
                  <a:pt x="1484468" y="984851"/>
                  <a:pt x="1489968" y="986618"/>
                  <a:pt x="1494301" y="990151"/>
                </a:cubicBezTo>
                <a:cubicBezTo>
                  <a:pt x="1498634" y="993684"/>
                  <a:pt x="1500801" y="998117"/>
                  <a:pt x="1500801" y="1003450"/>
                </a:cubicBezTo>
                <a:cubicBezTo>
                  <a:pt x="1500801" y="1021449"/>
                  <a:pt x="1484268" y="1030448"/>
                  <a:pt x="1451204" y="1030448"/>
                </a:cubicBezTo>
                <a:lnTo>
                  <a:pt x="1412206" y="1030448"/>
                </a:lnTo>
                <a:cubicBezTo>
                  <a:pt x="1422206" y="1016316"/>
                  <a:pt x="1433072" y="1005183"/>
                  <a:pt x="1444804" y="997050"/>
                </a:cubicBezTo>
                <a:cubicBezTo>
                  <a:pt x="1456537" y="988918"/>
                  <a:pt x="1467536" y="984851"/>
                  <a:pt x="1477802" y="984851"/>
                </a:cubicBezTo>
                <a:close/>
                <a:moveTo>
                  <a:pt x="1240677" y="984851"/>
                </a:moveTo>
                <a:cubicBezTo>
                  <a:pt x="1247343" y="984851"/>
                  <a:pt x="1252843" y="986618"/>
                  <a:pt x="1257176" y="990151"/>
                </a:cubicBezTo>
                <a:cubicBezTo>
                  <a:pt x="1261509" y="993684"/>
                  <a:pt x="1263676" y="998250"/>
                  <a:pt x="1263676" y="1003850"/>
                </a:cubicBezTo>
                <a:cubicBezTo>
                  <a:pt x="1263676" y="1021582"/>
                  <a:pt x="1247077" y="1030448"/>
                  <a:pt x="1213879" y="1030448"/>
                </a:cubicBezTo>
                <a:lnTo>
                  <a:pt x="1175081" y="1030448"/>
                </a:lnTo>
                <a:cubicBezTo>
                  <a:pt x="1184814" y="1016583"/>
                  <a:pt x="1195613" y="1005517"/>
                  <a:pt x="1207479" y="997250"/>
                </a:cubicBezTo>
                <a:cubicBezTo>
                  <a:pt x="1219345" y="988984"/>
                  <a:pt x="1230411" y="984851"/>
                  <a:pt x="1240677" y="984851"/>
                </a:cubicBezTo>
                <a:close/>
                <a:moveTo>
                  <a:pt x="896777" y="984851"/>
                </a:moveTo>
                <a:cubicBezTo>
                  <a:pt x="903443" y="984851"/>
                  <a:pt x="908943" y="986618"/>
                  <a:pt x="913276" y="990151"/>
                </a:cubicBezTo>
                <a:cubicBezTo>
                  <a:pt x="917609" y="993684"/>
                  <a:pt x="919776" y="998117"/>
                  <a:pt x="919776" y="1003450"/>
                </a:cubicBezTo>
                <a:cubicBezTo>
                  <a:pt x="919776" y="1021449"/>
                  <a:pt x="903243" y="1030448"/>
                  <a:pt x="870179" y="1030448"/>
                </a:cubicBezTo>
                <a:lnTo>
                  <a:pt x="831181" y="1030448"/>
                </a:lnTo>
                <a:cubicBezTo>
                  <a:pt x="841180" y="1016316"/>
                  <a:pt x="852046" y="1005183"/>
                  <a:pt x="863779" y="997050"/>
                </a:cubicBezTo>
                <a:cubicBezTo>
                  <a:pt x="875512" y="988918"/>
                  <a:pt x="886511" y="984851"/>
                  <a:pt x="896777" y="984851"/>
                </a:cubicBezTo>
                <a:close/>
                <a:moveTo>
                  <a:pt x="2202955" y="941854"/>
                </a:moveTo>
                <a:lnTo>
                  <a:pt x="2271568" y="941854"/>
                </a:lnTo>
                <a:cubicBezTo>
                  <a:pt x="2289966" y="941854"/>
                  <a:pt x="2299166" y="948120"/>
                  <a:pt x="2299166" y="960653"/>
                </a:cubicBezTo>
                <a:cubicBezTo>
                  <a:pt x="2299166" y="968919"/>
                  <a:pt x="2296133" y="975818"/>
                  <a:pt x="2290066" y="981351"/>
                </a:cubicBezTo>
                <a:cubicBezTo>
                  <a:pt x="2284000" y="986884"/>
                  <a:pt x="2276501" y="989651"/>
                  <a:pt x="2267568" y="989651"/>
                </a:cubicBezTo>
                <a:lnTo>
                  <a:pt x="2262168" y="989651"/>
                </a:lnTo>
                <a:lnTo>
                  <a:pt x="2210000" y="989651"/>
                </a:lnTo>
                <a:close/>
                <a:moveTo>
                  <a:pt x="1733303" y="941854"/>
                </a:moveTo>
                <a:cubicBezTo>
                  <a:pt x="1724503" y="941854"/>
                  <a:pt x="1717070" y="944587"/>
                  <a:pt x="1711004" y="950053"/>
                </a:cubicBezTo>
                <a:cubicBezTo>
                  <a:pt x="1704938" y="955520"/>
                  <a:pt x="1701905" y="962319"/>
                  <a:pt x="1701905" y="970452"/>
                </a:cubicBezTo>
                <a:cubicBezTo>
                  <a:pt x="1701905" y="983251"/>
                  <a:pt x="1709304" y="989651"/>
                  <a:pt x="1724103" y="989651"/>
                </a:cubicBezTo>
                <a:lnTo>
                  <a:pt x="1729503" y="989651"/>
                </a:lnTo>
                <a:lnTo>
                  <a:pt x="1749302" y="989651"/>
                </a:lnTo>
                <a:lnTo>
                  <a:pt x="1655108" y="1221637"/>
                </a:lnTo>
                <a:lnTo>
                  <a:pt x="1584112" y="1221637"/>
                </a:lnTo>
                <a:cubicBezTo>
                  <a:pt x="1559313" y="1221637"/>
                  <a:pt x="1539648" y="1225836"/>
                  <a:pt x="1525116" y="1234236"/>
                </a:cubicBezTo>
                <a:cubicBezTo>
                  <a:pt x="1513916" y="1240769"/>
                  <a:pt x="1505050" y="1249868"/>
                  <a:pt x="1498517" y="1261534"/>
                </a:cubicBezTo>
                <a:cubicBezTo>
                  <a:pt x="1491984" y="1273200"/>
                  <a:pt x="1488718" y="1285699"/>
                  <a:pt x="1488718" y="1299032"/>
                </a:cubicBezTo>
                <a:cubicBezTo>
                  <a:pt x="1488718" y="1320764"/>
                  <a:pt x="1496351" y="1338663"/>
                  <a:pt x="1511616" y="1352729"/>
                </a:cubicBezTo>
                <a:cubicBezTo>
                  <a:pt x="1526882" y="1366795"/>
                  <a:pt x="1546381" y="1373827"/>
                  <a:pt x="1570113" y="1373827"/>
                </a:cubicBezTo>
                <a:cubicBezTo>
                  <a:pt x="1598911" y="1373827"/>
                  <a:pt x="1624443" y="1363628"/>
                  <a:pt x="1646708" y="1343229"/>
                </a:cubicBezTo>
                <a:cubicBezTo>
                  <a:pt x="1655241" y="1335363"/>
                  <a:pt x="1662174" y="1327230"/>
                  <a:pt x="1667507" y="1318831"/>
                </a:cubicBezTo>
                <a:cubicBezTo>
                  <a:pt x="1672840" y="1310431"/>
                  <a:pt x="1680173" y="1295832"/>
                  <a:pt x="1689505" y="1275033"/>
                </a:cubicBezTo>
                <a:lnTo>
                  <a:pt x="1691905" y="1269434"/>
                </a:lnTo>
                <a:lnTo>
                  <a:pt x="1705904" y="1269434"/>
                </a:lnTo>
                <a:cubicBezTo>
                  <a:pt x="1741369" y="1269434"/>
                  <a:pt x="1771800" y="1263701"/>
                  <a:pt x="1797199" y="1252235"/>
                </a:cubicBezTo>
                <a:cubicBezTo>
                  <a:pt x="1822597" y="1240769"/>
                  <a:pt x="1845363" y="1222503"/>
                  <a:pt x="1865495" y="1197438"/>
                </a:cubicBezTo>
                <a:cubicBezTo>
                  <a:pt x="1901093" y="1152908"/>
                  <a:pt x="1918891" y="1103911"/>
                  <a:pt x="1918891" y="1050447"/>
                </a:cubicBezTo>
                <a:cubicBezTo>
                  <a:pt x="1918891" y="1015383"/>
                  <a:pt x="1908425" y="988518"/>
                  <a:pt x="1887493" y="969852"/>
                </a:cubicBezTo>
                <a:cubicBezTo>
                  <a:pt x="1866561" y="951187"/>
                  <a:pt x="1836497" y="941854"/>
                  <a:pt x="1797299" y="941854"/>
                </a:cubicBezTo>
                <a:lnTo>
                  <a:pt x="1738702" y="941854"/>
                </a:lnTo>
                <a:close/>
                <a:moveTo>
                  <a:pt x="291428" y="941854"/>
                </a:moveTo>
                <a:cubicBezTo>
                  <a:pt x="282628" y="941854"/>
                  <a:pt x="275162" y="944620"/>
                  <a:pt x="269029" y="950153"/>
                </a:cubicBezTo>
                <a:cubicBezTo>
                  <a:pt x="262896" y="955686"/>
                  <a:pt x="259830" y="962453"/>
                  <a:pt x="259830" y="970452"/>
                </a:cubicBezTo>
                <a:cubicBezTo>
                  <a:pt x="259830" y="983251"/>
                  <a:pt x="267296" y="989651"/>
                  <a:pt x="282229" y="989651"/>
                </a:cubicBezTo>
                <a:lnTo>
                  <a:pt x="287628" y="989651"/>
                </a:lnTo>
                <a:lnTo>
                  <a:pt x="310227" y="989651"/>
                </a:lnTo>
                <a:lnTo>
                  <a:pt x="215833" y="1221637"/>
                </a:lnTo>
                <a:lnTo>
                  <a:pt x="146037" y="1221637"/>
                </a:lnTo>
                <a:cubicBezTo>
                  <a:pt x="121105" y="1221637"/>
                  <a:pt x="101373" y="1225836"/>
                  <a:pt x="86840" y="1234236"/>
                </a:cubicBezTo>
                <a:cubicBezTo>
                  <a:pt x="75641" y="1240769"/>
                  <a:pt x="66775" y="1249935"/>
                  <a:pt x="60242" y="1261734"/>
                </a:cubicBezTo>
                <a:cubicBezTo>
                  <a:pt x="53709" y="1273534"/>
                  <a:pt x="50443" y="1286299"/>
                  <a:pt x="50443" y="1300032"/>
                </a:cubicBezTo>
                <a:cubicBezTo>
                  <a:pt x="50443" y="1321497"/>
                  <a:pt x="58076" y="1339163"/>
                  <a:pt x="73341" y="1353029"/>
                </a:cubicBezTo>
                <a:cubicBezTo>
                  <a:pt x="88607" y="1366895"/>
                  <a:pt x="107906" y="1373827"/>
                  <a:pt x="131238" y="1373827"/>
                </a:cubicBezTo>
                <a:cubicBezTo>
                  <a:pt x="159769" y="1373827"/>
                  <a:pt x="185168" y="1363628"/>
                  <a:pt x="207433" y="1343229"/>
                </a:cubicBezTo>
                <a:cubicBezTo>
                  <a:pt x="215833" y="1335496"/>
                  <a:pt x="222699" y="1327364"/>
                  <a:pt x="228032" y="1318831"/>
                </a:cubicBezTo>
                <a:cubicBezTo>
                  <a:pt x="233365" y="1310298"/>
                  <a:pt x="240698" y="1295699"/>
                  <a:pt x="250030" y="1275033"/>
                </a:cubicBezTo>
                <a:lnTo>
                  <a:pt x="252430" y="1269434"/>
                </a:lnTo>
                <a:lnTo>
                  <a:pt x="281829" y="1269434"/>
                </a:lnTo>
                <a:cubicBezTo>
                  <a:pt x="326759" y="1269434"/>
                  <a:pt x="360357" y="1262234"/>
                  <a:pt x="382622" y="1247835"/>
                </a:cubicBezTo>
                <a:cubicBezTo>
                  <a:pt x="399155" y="1237169"/>
                  <a:pt x="412454" y="1222937"/>
                  <a:pt x="422520" y="1205138"/>
                </a:cubicBezTo>
                <a:cubicBezTo>
                  <a:pt x="432586" y="1187339"/>
                  <a:pt x="437619" y="1169173"/>
                  <a:pt x="437619" y="1150641"/>
                </a:cubicBezTo>
                <a:cubicBezTo>
                  <a:pt x="437619" y="1121709"/>
                  <a:pt x="425420" y="1101311"/>
                  <a:pt x="401021" y="1089445"/>
                </a:cubicBezTo>
                <a:cubicBezTo>
                  <a:pt x="419020" y="1083179"/>
                  <a:pt x="433386" y="1072712"/>
                  <a:pt x="444119" y="1058047"/>
                </a:cubicBezTo>
                <a:cubicBezTo>
                  <a:pt x="454851" y="1043381"/>
                  <a:pt x="460218" y="1026849"/>
                  <a:pt x="460218" y="1008450"/>
                </a:cubicBezTo>
                <a:cubicBezTo>
                  <a:pt x="460218" y="987118"/>
                  <a:pt x="453085" y="970685"/>
                  <a:pt x="438819" y="959153"/>
                </a:cubicBezTo>
                <a:cubicBezTo>
                  <a:pt x="424553" y="947620"/>
                  <a:pt x="404288" y="941854"/>
                  <a:pt x="378023" y="941854"/>
                </a:cubicBezTo>
                <a:lnTo>
                  <a:pt x="296828" y="941854"/>
                </a:lnTo>
                <a:close/>
                <a:moveTo>
                  <a:pt x="901777" y="937854"/>
                </a:moveTo>
                <a:cubicBezTo>
                  <a:pt x="859913" y="937854"/>
                  <a:pt x="818248" y="966186"/>
                  <a:pt x="776784" y="1022849"/>
                </a:cubicBezTo>
                <a:lnTo>
                  <a:pt x="771185" y="1030448"/>
                </a:lnTo>
                <a:lnTo>
                  <a:pt x="743186" y="1030448"/>
                </a:lnTo>
                <a:cubicBezTo>
                  <a:pt x="731454" y="1030448"/>
                  <a:pt x="722354" y="1032982"/>
                  <a:pt x="715888" y="1038048"/>
                </a:cubicBezTo>
                <a:cubicBezTo>
                  <a:pt x="709422" y="1043114"/>
                  <a:pt x="706189" y="1050181"/>
                  <a:pt x="706189" y="1059247"/>
                </a:cubicBezTo>
                <a:cubicBezTo>
                  <a:pt x="706189" y="1071913"/>
                  <a:pt x="715455" y="1078245"/>
                  <a:pt x="733987" y="1078245"/>
                </a:cubicBezTo>
                <a:lnTo>
                  <a:pt x="743986" y="1078245"/>
                </a:lnTo>
                <a:cubicBezTo>
                  <a:pt x="726921" y="1114110"/>
                  <a:pt x="718388" y="1145641"/>
                  <a:pt x="718388" y="1172840"/>
                </a:cubicBezTo>
                <a:cubicBezTo>
                  <a:pt x="718388" y="1201638"/>
                  <a:pt x="727087" y="1225203"/>
                  <a:pt x="744486" y="1243535"/>
                </a:cubicBezTo>
                <a:cubicBezTo>
                  <a:pt x="761885" y="1261868"/>
                  <a:pt x="784251" y="1271034"/>
                  <a:pt x="811582" y="1271034"/>
                </a:cubicBezTo>
                <a:cubicBezTo>
                  <a:pt x="855580" y="1271034"/>
                  <a:pt x="893177" y="1246169"/>
                  <a:pt x="924375" y="1196438"/>
                </a:cubicBezTo>
                <a:cubicBezTo>
                  <a:pt x="946774" y="1160840"/>
                  <a:pt x="957973" y="1129976"/>
                  <a:pt x="957973" y="1103844"/>
                </a:cubicBezTo>
                <a:cubicBezTo>
                  <a:pt x="957973" y="1095578"/>
                  <a:pt x="955740" y="1088845"/>
                  <a:pt x="951274" y="1083645"/>
                </a:cubicBezTo>
                <a:cubicBezTo>
                  <a:pt x="946807" y="1078445"/>
                  <a:pt x="941041" y="1075846"/>
                  <a:pt x="933975" y="1075846"/>
                </a:cubicBezTo>
                <a:cubicBezTo>
                  <a:pt x="920776" y="1075846"/>
                  <a:pt x="911976" y="1084045"/>
                  <a:pt x="907576" y="1100444"/>
                </a:cubicBezTo>
                <a:lnTo>
                  <a:pt x="904377" y="1112443"/>
                </a:lnTo>
                <a:cubicBezTo>
                  <a:pt x="895977" y="1143775"/>
                  <a:pt x="883045" y="1169840"/>
                  <a:pt x="865579" y="1190639"/>
                </a:cubicBezTo>
                <a:cubicBezTo>
                  <a:pt x="848113" y="1211437"/>
                  <a:pt x="830514" y="1221837"/>
                  <a:pt x="812782" y="1221837"/>
                </a:cubicBezTo>
                <a:cubicBezTo>
                  <a:pt x="799983" y="1221837"/>
                  <a:pt x="789717" y="1217437"/>
                  <a:pt x="781984" y="1208638"/>
                </a:cubicBezTo>
                <a:cubicBezTo>
                  <a:pt x="774251" y="1199838"/>
                  <a:pt x="770385" y="1188105"/>
                  <a:pt x="770385" y="1173440"/>
                </a:cubicBezTo>
                <a:cubicBezTo>
                  <a:pt x="770385" y="1147308"/>
                  <a:pt x="780251" y="1115577"/>
                  <a:pt x="799983" y="1078245"/>
                </a:cubicBezTo>
                <a:lnTo>
                  <a:pt x="859979" y="1078245"/>
                </a:lnTo>
                <a:cubicBezTo>
                  <a:pt x="893311" y="1078245"/>
                  <a:pt x="918309" y="1073446"/>
                  <a:pt x="934975" y="1063846"/>
                </a:cubicBezTo>
                <a:cubicBezTo>
                  <a:pt x="960040" y="1049447"/>
                  <a:pt x="972572" y="1028915"/>
                  <a:pt x="972572" y="1002250"/>
                </a:cubicBezTo>
                <a:cubicBezTo>
                  <a:pt x="972572" y="983318"/>
                  <a:pt x="965973" y="967852"/>
                  <a:pt x="952774" y="955853"/>
                </a:cubicBezTo>
                <a:cubicBezTo>
                  <a:pt x="939574" y="943854"/>
                  <a:pt x="922575" y="937854"/>
                  <a:pt x="901777" y="937854"/>
                </a:cubicBezTo>
                <a:close/>
                <a:moveTo>
                  <a:pt x="602056" y="937854"/>
                </a:moveTo>
                <a:cubicBezTo>
                  <a:pt x="572991" y="937854"/>
                  <a:pt x="547525" y="948720"/>
                  <a:pt x="525660" y="970452"/>
                </a:cubicBezTo>
                <a:cubicBezTo>
                  <a:pt x="503795" y="992184"/>
                  <a:pt x="492862" y="1017516"/>
                  <a:pt x="492862" y="1046447"/>
                </a:cubicBezTo>
                <a:cubicBezTo>
                  <a:pt x="492862" y="1066313"/>
                  <a:pt x="498795" y="1083345"/>
                  <a:pt x="510661" y="1097544"/>
                </a:cubicBezTo>
                <a:cubicBezTo>
                  <a:pt x="522527" y="1111743"/>
                  <a:pt x="536793" y="1118843"/>
                  <a:pt x="553458" y="1118843"/>
                </a:cubicBezTo>
                <a:cubicBezTo>
                  <a:pt x="562125" y="1118843"/>
                  <a:pt x="569358" y="1116343"/>
                  <a:pt x="575157" y="1111343"/>
                </a:cubicBezTo>
                <a:cubicBezTo>
                  <a:pt x="580957" y="1106344"/>
                  <a:pt x="583857" y="1099978"/>
                  <a:pt x="583857" y="1092245"/>
                </a:cubicBezTo>
                <a:cubicBezTo>
                  <a:pt x="583857" y="1083845"/>
                  <a:pt x="579524" y="1077912"/>
                  <a:pt x="570857" y="1074446"/>
                </a:cubicBezTo>
                <a:cubicBezTo>
                  <a:pt x="561125" y="1070579"/>
                  <a:pt x="554425" y="1066380"/>
                  <a:pt x="550759" y="1061846"/>
                </a:cubicBezTo>
                <a:cubicBezTo>
                  <a:pt x="547092" y="1057313"/>
                  <a:pt x="545259" y="1050914"/>
                  <a:pt x="545259" y="1042648"/>
                </a:cubicBezTo>
                <a:cubicBezTo>
                  <a:pt x="545259" y="1028382"/>
                  <a:pt x="550659" y="1015483"/>
                  <a:pt x="561458" y="1003950"/>
                </a:cubicBezTo>
                <a:cubicBezTo>
                  <a:pt x="572257" y="992417"/>
                  <a:pt x="584323" y="986651"/>
                  <a:pt x="597656" y="986651"/>
                </a:cubicBezTo>
                <a:cubicBezTo>
                  <a:pt x="604722" y="986651"/>
                  <a:pt x="610988" y="989018"/>
                  <a:pt x="616455" y="993751"/>
                </a:cubicBezTo>
                <a:cubicBezTo>
                  <a:pt x="621921" y="998484"/>
                  <a:pt x="624654" y="1003850"/>
                  <a:pt x="624654" y="1009850"/>
                </a:cubicBezTo>
                <a:cubicBezTo>
                  <a:pt x="624654" y="1017316"/>
                  <a:pt x="620588" y="1031048"/>
                  <a:pt x="612455" y="1051047"/>
                </a:cubicBezTo>
                <a:lnTo>
                  <a:pt x="572257" y="1149841"/>
                </a:lnTo>
                <a:cubicBezTo>
                  <a:pt x="566791" y="1163440"/>
                  <a:pt x="564058" y="1174040"/>
                  <a:pt x="564058" y="1181639"/>
                </a:cubicBezTo>
                <a:cubicBezTo>
                  <a:pt x="564058" y="1192439"/>
                  <a:pt x="567858" y="1200671"/>
                  <a:pt x="575457" y="1206338"/>
                </a:cubicBezTo>
                <a:cubicBezTo>
                  <a:pt x="583057" y="1212004"/>
                  <a:pt x="594189" y="1214837"/>
                  <a:pt x="608855" y="1214837"/>
                </a:cubicBezTo>
                <a:lnTo>
                  <a:pt x="645253" y="1214837"/>
                </a:lnTo>
                <a:cubicBezTo>
                  <a:pt x="656985" y="1214837"/>
                  <a:pt x="666085" y="1212337"/>
                  <a:pt x="672551" y="1207338"/>
                </a:cubicBezTo>
                <a:cubicBezTo>
                  <a:pt x="679018" y="1202338"/>
                  <a:pt x="682251" y="1195305"/>
                  <a:pt x="682251" y="1186239"/>
                </a:cubicBezTo>
                <a:cubicBezTo>
                  <a:pt x="682251" y="1173440"/>
                  <a:pt x="673051" y="1167040"/>
                  <a:pt x="654652" y="1167040"/>
                </a:cubicBezTo>
                <a:lnTo>
                  <a:pt x="621054" y="1167040"/>
                </a:lnTo>
                <a:lnTo>
                  <a:pt x="668252" y="1051047"/>
                </a:lnTo>
                <a:cubicBezTo>
                  <a:pt x="675184" y="1033982"/>
                  <a:pt x="678651" y="1018582"/>
                  <a:pt x="678651" y="1004850"/>
                </a:cubicBezTo>
                <a:cubicBezTo>
                  <a:pt x="678651" y="985784"/>
                  <a:pt x="671351" y="969852"/>
                  <a:pt x="656752" y="957053"/>
                </a:cubicBezTo>
                <a:cubicBezTo>
                  <a:pt x="642153" y="944254"/>
                  <a:pt x="623921" y="937854"/>
                  <a:pt x="602056" y="937854"/>
                </a:cubicBezTo>
                <a:close/>
                <a:moveTo>
                  <a:pt x="1247277" y="937654"/>
                </a:moveTo>
                <a:cubicBezTo>
                  <a:pt x="1217278" y="937654"/>
                  <a:pt x="1189347" y="949320"/>
                  <a:pt x="1163482" y="972652"/>
                </a:cubicBezTo>
                <a:cubicBezTo>
                  <a:pt x="1143216" y="991184"/>
                  <a:pt x="1127084" y="1010450"/>
                  <a:pt x="1115085" y="1030448"/>
                </a:cubicBezTo>
                <a:lnTo>
                  <a:pt x="1086087" y="1030448"/>
                </a:lnTo>
                <a:lnTo>
                  <a:pt x="1080687" y="1030448"/>
                </a:lnTo>
                <a:cubicBezTo>
                  <a:pt x="1071887" y="1030448"/>
                  <a:pt x="1064421" y="1033215"/>
                  <a:pt x="1058288" y="1038748"/>
                </a:cubicBezTo>
                <a:cubicBezTo>
                  <a:pt x="1052155" y="1044281"/>
                  <a:pt x="1049089" y="1051047"/>
                  <a:pt x="1049089" y="1059047"/>
                </a:cubicBezTo>
                <a:cubicBezTo>
                  <a:pt x="1049089" y="1071846"/>
                  <a:pt x="1056555" y="1078245"/>
                  <a:pt x="1071487" y="1078245"/>
                </a:cubicBezTo>
                <a:lnTo>
                  <a:pt x="1076687" y="1078245"/>
                </a:lnTo>
                <a:lnTo>
                  <a:pt x="1087886" y="1078245"/>
                </a:lnTo>
                <a:cubicBezTo>
                  <a:pt x="1071621" y="1115310"/>
                  <a:pt x="1063488" y="1147175"/>
                  <a:pt x="1063488" y="1173840"/>
                </a:cubicBezTo>
                <a:cubicBezTo>
                  <a:pt x="1063488" y="1193705"/>
                  <a:pt x="1068088" y="1211404"/>
                  <a:pt x="1077287" y="1226936"/>
                </a:cubicBezTo>
                <a:cubicBezTo>
                  <a:pt x="1086486" y="1242469"/>
                  <a:pt x="1099152" y="1253968"/>
                  <a:pt x="1115285" y="1261434"/>
                </a:cubicBezTo>
                <a:cubicBezTo>
                  <a:pt x="1126884" y="1266767"/>
                  <a:pt x="1142350" y="1269434"/>
                  <a:pt x="1161682" y="1269434"/>
                </a:cubicBezTo>
                <a:lnTo>
                  <a:pt x="1277675" y="1269434"/>
                </a:lnTo>
                <a:cubicBezTo>
                  <a:pt x="1289407" y="1269434"/>
                  <a:pt x="1298507" y="1266867"/>
                  <a:pt x="1304973" y="1261734"/>
                </a:cubicBezTo>
                <a:cubicBezTo>
                  <a:pt x="1311439" y="1256601"/>
                  <a:pt x="1314673" y="1249502"/>
                  <a:pt x="1314673" y="1240436"/>
                </a:cubicBezTo>
                <a:cubicBezTo>
                  <a:pt x="1314673" y="1227903"/>
                  <a:pt x="1305473" y="1221637"/>
                  <a:pt x="1287074" y="1221637"/>
                </a:cubicBezTo>
                <a:lnTo>
                  <a:pt x="1175881" y="1221637"/>
                </a:lnTo>
                <a:cubicBezTo>
                  <a:pt x="1155216" y="1221637"/>
                  <a:pt x="1140450" y="1217437"/>
                  <a:pt x="1131584" y="1209037"/>
                </a:cubicBezTo>
                <a:cubicBezTo>
                  <a:pt x="1122718" y="1200638"/>
                  <a:pt x="1118285" y="1186706"/>
                  <a:pt x="1118285" y="1167240"/>
                </a:cubicBezTo>
                <a:cubicBezTo>
                  <a:pt x="1118285" y="1139908"/>
                  <a:pt x="1127284" y="1110244"/>
                  <a:pt x="1145283" y="1078245"/>
                </a:cubicBezTo>
                <a:lnTo>
                  <a:pt x="1197480" y="1078245"/>
                </a:lnTo>
                <a:cubicBezTo>
                  <a:pt x="1234411" y="1078245"/>
                  <a:pt x="1261342" y="1073446"/>
                  <a:pt x="1278275" y="1063846"/>
                </a:cubicBezTo>
                <a:lnTo>
                  <a:pt x="1287656" y="1057038"/>
                </a:lnTo>
                <a:lnTo>
                  <a:pt x="1287214" y="1059247"/>
                </a:lnTo>
                <a:cubicBezTo>
                  <a:pt x="1287214" y="1071913"/>
                  <a:pt x="1296480" y="1078245"/>
                  <a:pt x="1315012" y="1078245"/>
                </a:cubicBezTo>
                <a:lnTo>
                  <a:pt x="1325011" y="1078245"/>
                </a:lnTo>
                <a:cubicBezTo>
                  <a:pt x="1307946" y="1114110"/>
                  <a:pt x="1299413" y="1145641"/>
                  <a:pt x="1299413" y="1172840"/>
                </a:cubicBezTo>
                <a:cubicBezTo>
                  <a:pt x="1299413" y="1201638"/>
                  <a:pt x="1308112" y="1225203"/>
                  <a:pt x="1325511" y="1243535"/>
                </a:cubicBezTo>
                <a:cubicBezTo>
                  <a:pt x="1342910" y="1261868"/>
                  <a:pt x="1365276" y="1271034"/>
                  <a:pt x="1392607" y="1271034"/>
                </a:cubicBezTo>
                <a:cubicBezTo>
                  <a:pt x="1436605" y="1271034"/>
                  <a:pt x="1474202" y="1246169"/>
                  <a:pt x="1505400" y="1196438"/>
                </a:cubicBezTo>
                <a:cubicBezTo>
                  <a:pt x="1527799" y="1160840"/>
                  <a:pt x="1538998" y="1129976"/>
                  <a:pt x="1538998" y="1103844"/>
                </a:cubicBezTo>
                <a:cubicBezTo>
                  <a:pt x="1538998" y="1095578"/>
                  <a:pt x="1536765" y="1088845"/>
                  <a:pt x="1532299" y="1083645"/>
                </a:cubicBezTo>
                <a:cubicBezTo>
                  <a:pt x="1527832" y="1078445"/>
                  <a:pt x="1522066" y="1075846"/>
                  <a:pt x="1515000" y="1075846"/>
                </a:cubicBezTo>
                <a:cubicBezTo>
                  <a:pt x="1501801" y="1075846"/>
                  <a:pt x="1493001" y="1084045"/>
                  <a:pt x="1488601" y="1100444"/>
                </a:cubicBezTo>
                <a:lnTo>
                  <a:pt x="1485402" y="1112443"/>
                </a:lnTo>
                <a:cubicBezTo>
                  <a:pt x="1477002" y="1143775"/>
                  <a:pt x="1464070" y="1169840"/>
                  <a:pt x="1446604" y="1190639"/>
                </a:cubicBezTo>
                <a:cubicBezTo>
                  <a:pt x="1429138" y="1211437"/>
                  <a:pt x="1411539" y="1221837"/>
                  <a:pt x="1393807" y="1221837"/>
                </a:cubicBezTo>
                <a:cubicBezTo>
                  <a:pt x="1381008" y="1221837"/>
                  <a:pt x="1370742" y="1217437"/>
                  <a:pt x="1363009" y="1208638"/>
                </a:cubicBezTo>
                <a:cubicBezTo>
                  <a:pt x="1355276" y="1199838"/>
                  <a:pt x="1351410" y="1188105"/>
                  <a:pt x="1351410" y="1173440"/>
                </a:cubicBezTo>
                <a:cubicBezTo>
                  <a:pt x="1351410" y="1147308"/>
                  <a:pt x="1361276" y="1115577"/>
                  <a:pt x="1381008" y="1078245"/>
                </a:cubicBezTo>
                <a:lnTo>
                  <a:pt x="1441004" y="1078245"/>
                </a:lnTo>
                <a:cubicBezTo>
                  <a:pt x="1474336" y="1078245"/>
                  <a:pt x="1499334" y="1073446"/>
                  <a:pt x="1516000" y="1063846"/>
                </a:cubicBezTo>
                <a:cubicBezTo>
                  <a:pt x="1541065" y="1049447"/>
                  <a:pt x="1553598" y="1028915"/>
                  <a:pt x="1553598" y="1002250"/>
                </a:cubicBezTo>
                <a:cubicBezTo>
                  <a:pt x="1553598" y="983318"/>
                  <a:pt x="1546998" y="967852"/>
                  <a:pt x="1533799" y="955853"/>
                </a:cubicBezTo>
                <a:cubicBezTo>
                  <a:pt x="1520600" y="943854"/>
                  <a:pt x="1503601" y="937854"/>
                  <a:pt x="1482802" y="937854"/>
                </a:cubicBezTo>
                <a:cubicBezTo>
                  <a:pt x="1440938" y="937854"/>
                  <a:pt x="1399274" y="966186"/>
                  <a:pt x="1357809" y="1022849"/>
                </a:cubicBezTo>
                <a:lnTo>
                  <a:pt x="1352210" y="1030448"/>
                </a:lnTo>
                <a:lnTo>
                  <a:pt x="1324212" y="1030448"/>
                </a:lnTo>
                <a:lnTo>
                  <a:pt x="1308609" y="1032346"/>
                </a:lnTo>
                <a:lnTo>
                  <a:pt x="1313335" y="1021174"/>
                </a:lnTo>
                <a:cubicBezTo>
                  <a:pt x="1314893" y="1015258"/>
                  <a:pt x="1315672" y="1008950"/>
                  <a:pt x="1315672" y="1002250"/>
                </a:cubicBezTo>
                <a:cubicBezTo>
                  <a:pt x="1315672" y="983451"/>
                  <a:pt x="1309206" y="967986"/>
                  <a:pt x="1296274" y="955853"/>
                </a:cubicBezTo>
                <a:cubicBezTo>
                  <a:pt x="1283341" y="943720"/>
                  <a:pt x="1267009" y="937654"/>
                  <a:pt x="1247277" y="937654"/>
                </a:cubicBezTo>
                <a:close/>
                <a:moveTo>
                  <a:pt x="1111045" y="0"/>
                </a:moveTo>
                <a:cubicBezTo>
                  <a:pt x="1647957" y="0"/>
                  <a:pt x="2095917" y="394327"/>
                  <a:pt x="2199518" y="918534"/>
                </a:cubicBezTo>
                <a:lnTo>
                  <a:pt x="2202955" y="941854"/>
                </a:lnTo>
                <a:lnTo>
                  <a:pt x="2168374" y="941854"/>
                </a:lnTo>
                <a:cubicBezTo>
                  <a:pt x="2156375" y="941854"/>
                  <a:pt x="2148175" y="943320"/>
                  <a:pt x="2143775" y="946254"/>
                </a:cubicBezTo>
                <a:cubicBezTo>
                  <a:pt x="2139376" y="949187"/>
                  <a:pt x="2134976" y="956053"/>
                  <a:pt x="2130576" y="966852"/>
                </a:cubicBezTo>
                <a:lnTo>
                  <a:pt x="2090179" y="1064646"/>
                </a:lnTo>
                <a:lnTo>
                  <a:pt x="2078779" y="1064646"/>
                </a:lnTo>
                <a:lnTo>
                  <a:pt x="2073380" y="1064646"/>
                </a:lnTo>
                <a:cubicBezTo>
                  <a:pt x="2064580" y="1064646"/>
                  <a:pt x="2057114" y="1067379"/>
                  <a:pt x="2050981" y="1072846"/>
                </a:cubicBezTo>
                <a:cubicBezTo>
                  <a:pt x="2044848" y="1078312"/>
                  <a:pt x="2041782" y="1084978"/>
                  <a:pt x="2041782" y="1092845"/>
                </a:cubicBezTo>
                <a:cubicBezTo>
                  <a:pt x="2041782" y="1105910"/>
                  <a:pt x="2049248" y="1112443"/>
                  <a:pt x="2064180" y="1112443"/>
                </a:cubicBezTo>
                <a:lnTo>
                  <a:pt x="2068980" y="1112443"/>
                </a:lnTo>
                <a:lnTo>
                  <a:pt x="2070780" y="1112443"/>
                </a:lnTo>
                <a:lnTo>
                  <a:pt x="2026383" y="1221637"/>
                </a:lnTo>
                <a:lnTo>
                  <a:pt x="1955587" y="1221637"/>
                </a:lnTo>
                <a:cubicBezTo>
                  <a:pt x="1930788" y="1221637"/>
                  <a:pt x="1911123" y="1225836"/>
                  <a:pt x="1896591" y="1234236"/>
                </a:cubicBezTo>
                <a:cubicBezTo>
                  <a:pt x="1885391" y="1240769"/>
                  <a:pt x="1876525" y="1249902"/>
                  <a:pt x="1869992" y="1261634"/>
                </a:cubicBezTo>
                <a:cubicBezTo>
                  <a:pt x="1863459" y="1273367"/>
                  <a:pt x="1860193" y="1285966"/>
                  <a:pt x="1860193" y="1299432"/>
                </a:cubicBezTo>
                <a:cubicBezTo>
                  <a:pt x="1860193" y="1321031"/>
                  <a:pt x="1867826" y="1338830"/>
                  <a:pt x="1883091" y="1352829"/>
                </a:cubicBezTo>
                <a:cubicBezTo>
                  <a:pt x="1898357" y="1366828"/>
                  <a:pt x="1917789" y="1373827"/>
                  <a:pt x="1941388" y="1373827"/>
                </a:cubicBezTo>
                <a:cubicBezTo>
                  <a:pt x="1970319" y="1373827"/>
                  <a:pt x="1995918" y="1363628"/>
                  <a:pt x="2018183" y="1343229"/>
                </a:cubicBezTo>
                <a:cubicBezTo>
                  <a:pt x="2026716" y="1335363"/>
                  <a:pt x="2033615" y="1327230"/>
                  <a:pt x="2038882" y="1318831"/>
                </a:cubicBezTo>
                <a:cubicBezTo>
                  <a:pt x="2044148" y="1310431"/>
                  <a:pt x="2051448" y="1295832"/>
                  <a:pt x="2060781" y="1275033"/>
                </a:cubicBezTo>
                <a:lnTo>
                  <a:pt x="2063380" y="1269434"/>
                </a:lnTo>
                <a:lnTo>
                  <a:pt x="2211571" y="1269434"/>
                </a:lnTo>
                <a:lnTo>
                  <a:pt x="2216142" y="1269434"/>
                </a:lnTo>
                <a:lnTo>
                  <a:pt x="2199518" y="1382215"/>
                </a:lnTo>
                <a:cubicBezTo>
                  <a:pt x="2095917" y="1906421"/>
                  <a:pt x="1647957" y="2300748"/>
                  <a:pt x="1111045" y="2300748"/>
                </a:cubicBezTo>
                <a:cubicBezTo>
                  <a:pt x="497432" y="2300748"/>
                  <a:pt x="0" y="1785708"/>
                  <a:pt x="0" y="1150374"/>
                </a:cubicBezTo>
                <a:cubicBezTo>
                  <a:pt x="0" y="515040"/>
                  <a:pt x="497432" y="0"/>
                  <a:pt x="1111045"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3200" dirty="0">
              <a:latin typeface="Harlow Solid Italic" panose="04030604020F02020D02" pitchFamily="82" charset="0"/>
            </a:endParaRPr>
          </a:p>
        </p:txBody>
      </p:sp>
    </p:spTree>
    <p:extLst>
      <p:ext uri="{BB962C8B-B14F-4D97-AF65-F5344CB8AC3E}">
        <p14:creationId xmlns:p14="http://schemas.microsoft.com/office/powerpoint/2010/main" val="740815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176A1C-8262-1257-8D94-EDD938E25011}"/>
              </a:ext>
            </a:extLst>
          </p:cNvPr>
          <p:cNvSpPr txBox="1"/>
          <p:nvPr/>
        </p:nvSpPr>
        <p:spPr>
          <a:xfrm>
            <a:off x="0" y="0"/>
            <a:ext cx="8819535" cy="7263527"/>
          </a:xfrm>
          <a:prstGeom prst="rect">
            <a:avLst/>
          </a:prstGeom>
          <a:noFill/>
        </p:spPr>
        <p:txBody>
          <a:bodyPr wrap="square" rtlCol="0">
            <a:spAutoFit/>
          </a:bodyPr>
          <a:lstStyle/>
          <a:p>
            <a:r>
              <a:rPr lang="en-IN" sz="900" dirty="0"/>
              <a:t>&lt;!DOCTYPE html&gt;</a:t>
            </a:r>
          </a:p>
          <a:p>
            <a:r>
              <a:rPr lang="en-IN" sz="900" dirty="0"/>
              <a:t>&lt;html lang="</a:t>
            </a:r>
            <a:r>
              <a:rPr lang="en-IN" sz="900" dirty="0" err="1"/>
              <a:t>en</a:t>
            </a:r>
            <a:r>
              <a:rPr lang="en-IN" sz="900" dirty="0"/>
              <a:t>"&gt;</a:t>
            </a:r>
          </a:p>
          <a:p>
            <a:r>
              <a:rPr lang="en-IN" sz="900" dirty="0"/>
              <a:t>&lt;head&gt;</a:t>
            </a:r>
          </a:p>
          <a:p>
            <a:r>
              <a:rPr lang="en-IN" sz="900" dirty="0"/>
              <a:t>    &lt;meta charset="UTF-8"&gt;</a:t>
            </a:r>
          </a:p>
          <a:p>
            <a:r>
              <a:rPr lang="en-IN" sz="900" dirty="0"/>
              <a:t>    &lt;meta name="viewport" content="width=device-width, initial-scale=1.0"&gt;</a:t>
            </a:r>
          </a:p>
          <a:p>
            <a:r>
              <a:rPr lang="en-IN" sz="900" dirty="0"/>
              <a:t>    &lt;title&gt;Bio-code&lt;/title&gt;</a:t>
            </a:r>
          </a:p>
          <a:p>
            <a:r>
              <a:rPr lang="en-IN" sz="900" dirty="0"/>
              <a:t>    &lt;style&gt;</a:t>
            </a:r>
          </a:p>
          <a:p>
            <a:r>
              <a:rPr lang="en-IN" sz="900" dirty="0"/>
              <a:t>            &lt;/style&gt;</a:t>
            </a:r>
          </a:p>
          <a:p>
            <a:r>
              <a:rPr lang="en-IN" sz="900" dirty="0"/>
              <a:t>&lt;/head&gt;</a:t>
            </a:r>
          </a:p>
          <a:p>
            <a:r>
              <a:rPr lang="en-IN" sz="900" dirty="0"/>
              <a:t>&lt;body&gt;</a:t>
            </a:r>
          </a:p>
          <a:p>
            <a:r>
              <a:rPr lang="en-IN" sz="900" dirty="0"/>
              <a:t>    &lt;header&gt;</a:t>
            </a:r>
          </a:p>
          <a:p>
            <a:r>
              <a:rPr lang="en-IN" sz="900" dirty="0"/>
              <a:t>        &lt;h1&gt;Bio-code&lt;/h1&gt;</a:t>
            </a:r>
          </a:p>
          <a:p>
            <a:r>
              <a:rPr lang="en-IN" sz="900" dirty="0"/>
              <a:t>        &lt;nav&gt;</a:t>
            </a:r>
          </a:p>
          <a:p>
            <a:r>
              <a:rPr lang="en-IN" sz="900" dirty="0"/>
              <a:t>            &lt;</a:t>
            </a:r>
            <a:r>
              <a:rPr lang="en-IN" sz="900" dirty="0" err="1"/>
              <a:t>ul</a:t>
            </a:r>
            <a:r>
              <a:rPr lang="en-IN" sz="900" dirty="0"/>
              <a:t>&gt;</a:t>
            </a:r>
          </a:p>
          <a:p>
            <a:r>
              <a:rPr lang="en-IN" sz="900" dirty="0"/>
              <a:t>                &lt;li&gt;&lt;a </a:t>
            </a:r>
            <a:r>
              <a:rPr lang="en-IN" sz="900" dirty="0" err="1"/>
              <a:t>href</a:t>
            </a:r>
            <a:r>
              <a:rPr lang="en-IN" sz="900" dirty="0"/>
              <a:t>="#" id="login-link"&gt;Login/Signup&lt;/a&gt;&lt;/li&gt;</a:t>
            </a:r>
          </a:p>
          <a:p>
            <a:r>
              <a:rPr lang="en-IN" sz="900" dirty="0"/>
              <a:t>            &lt;/</a:t>
            </a:r>
            <a:r>
              <a:rPr lang="en-IN" sz="900" dirty="0" err="1"/>
              <a:t>ul</a:t>
            </a:r>
            <a:r>
              <a:rPr lang="en-IN" sz="900" dirty="0"/>
              <a:t>&gt;</a:t>
            </a:r>
          </a:p>
          <a:p>
            <a:r>
              <a:rPr lang="en-IN" sz="900" dirty="0"/>
              <a:t>        &lt;/nav&gt;</a:t>
            </a:r>
          </a:p>
          <a:p>
            <a:r>
              <a:rPr lang="en-IN" sz="900" dirty="0"/>
              <a:t>    &lt;/header&gt;</a:t>
            </a:r>
          </a:p>
          <a:p>
            <a:r>
              <a:rPr lang="en-IN" sz="900" dirty="0"/>
              <a:t>    &lt;main&gt;</a:t>
            </a:r>
          </a:p>
          <a:p>
            <a:r>
              <a:rPr lang="en-IN" sz="900" dirty="0"/>
              <a:t>        &lt;section id="content"&gt;</a:t>
            </a:r>
          </a:p>
          <a:p>
            <a:r>
              <a:rPr lang="en-IN" sz="900" dirty="0"/>
              <a:t>            &lt;div id="user-actions"&gt;</a:t>
            </a:r>
          </a:p>
          <a:p>
            <a:r>
              <a:rPr lang="en-IN" sz="900" dirty="0"/>
              <a:t>                &lt;select id="action-select"&gt;</a:t>
            </a:r>
          </a:p>
          <a:p>
            <a:r>
              <a:rPr lang="en-IN" sz="900" dirty="0"/>
              <a:t>                    &lt;option value=""&gt;Select Action&lt;/option&gt;</a:t>
            </a:r>
          </a:p>
          <a:p>
            <a:r>
              <a:rPr lang="en-IN" sz="900" dirty="0"/>
              <a:t>                    &lt;option value="inspiration"&gt;Get Inspiration&lt;/option&gt;</a:t>
            </a:r>
          </a:p>
          <a:p>
            <a:r>
              <a:rPr lang="en-IN" sz="900" dirty="0"/>
              <a:t>                    &lt;option value="store"&gt;Store Invention&lt;/option&gt;</a:t>
            </a:r>
          </a:p>
          <a:p>
            <a:r>
              <a:rPr lang="en-IN" sz="900" dirty="0"/>
              <a:t>                    &lt;option value="sell"&gt;Sell Invention&lt;/option&gt;</a:t>
            </a:r>
          </a:p>
          <a:p>
            <a:r>
              <a:rPr lang="en-IN" sz="900" dirty="0"/>
              <a:t>                    &lt;option value="certify"&gt;Certify &amp; Patent&lt;/option&gt;</a:t>
            </a:r>
          </a:p>
          <a:p>
            <a:r>
              <a:rPr lang="en-IN" sz="900" dirty="0"/>
              <a:t>                    &lt;option value="check"&gt;Check Uniqueness&lt;/option&gt;</a:t>
            </a:r>
          </a:p>
          <a:p>
            <a:r>
              <a:rPr lang="en-IN" sz="900" dirty="0"/>
              <a:t>                &lt;/select&gt;</a:t>
            </a:r>
          </a:p>
          <a:p>
            <a:r>
              <a:rPr lang="en-IN" sz="900" dirty="0"/>
              <a:t>            &lt;/div&gt;</a:t>
            </a:r>
          </a:p>
          <a:p>
            <a:r>
              <a:rPr lang="en-IN" sz="900" dirty="0"/>
              <a:t>        &lt;/section&gt;</a:t>
            </a:r>
          </a:p>
          <a:p>
            <a:r>
              <a:rPr lang="en-IN" sz="900" dirty="0"/>
              <a:t>    &lt;/main&gt;</a:t>
            </a:r>
          </a:p>
          <a:p>
            <a:r>
              <a:rPr lang="en-IN" sz="900" dirty="0"/>
              <a:t>    &lt;div id="login-form" class="modal"&gt;</a:t>
            </a:r>
          </a:p>
          <a:p>
            <a:r>
              <a:rPr lang="en-IN" sz="900" dirty="0"/>
              <a:t>        &lt;h2&gt;Login/Signup&lt;/h2&gt;</a:t>
            </a:r>
          </a:p>
          <a:p>
            <a:r>
              <a:rPr lang="en-IN" sz="900" dirty="0"/>
              <a:t>        &lt;form id="user-form"&gt;</a:t>
            </a:r>
          </a:p>
          <a:p>
            <a:r>
              <a:rPr lang="en-IN" sz="900" dirty="0"/>
              <a:t>            &lt;label for="username"&gt;Username:&lt;/label&gt;</a:t>
            </a:r>
          </a:p>
          <a:p>
            <a:r>
              <a:rPr lang="en-IN" sz="900" dirty="0"/>
              <a:t>            &lt;input type="text" id="username" name="username" required&gt;</a:t>
            </a:r>
          </a:p>
          <a:p>
            <a:r>
              <a:rPr lang="en-IN" sz="900" dirty="0"/>
              <a:t>            &lt;label for="contact"&gt;Contact:&lt;/label&gt;</a:t>
            </a:r>
          </a:p>
          <a:p>
            <a:r>
              <a:rPr lang="en-IN" sz="900" dirty="0"/>
              <a:t>            &lt;input type="text" id="contact" name="contact" required&gt;</a:t>
            </a:r>
          </a:p>
          <a:p>
            <a:r>
              <a:rPr lang="en-IN" sz="900" dirty="0"/>
              <a:t>            &lt;label for="name"&gt;Name:&lt;/label&gt;</a:t>
            </a:r>
          </a:p>
          <a:p>
            <a:r>
              <a:rPr lang="en-IN" sz="900" dirty="0"/>
              <a:t>            &lt;input type="text" id="name" name="name" required&gt;</a:t>
            </a:r>
          </a:p>
          <a:p>
            <a:r>
              <a:rPr lang="en-IN" sz="900" dirty="0"/>
              <a:t>            &lt;label for="address"&gt;Address:&lt;/label&gt;</a:t>
            </a:r>
          </a:p>
          <a:p>
            <a:r>
              <a:rPr lang="en-IN" sz="900" dirty="0"/>
              <a:t>            &lt;input type="text" id="address" name="address" required&gt;</a:t>
            </a:r>
          </a:p>
          <a:p>
            <a:r>
              <a:rPr lang="en-IN" sz="900" dirty="0"/>
              <a:t>            &lt;button type="submit"&gt;Submit&lt;/button&gt;</a:t>
            </a:r>
          </a:p>
          <a:p>
            <a:r>
              <a:rPr lang="en-IN" sz="900" dirty="0"/>
              <a:t> &lt;button type="button" class="close-button"&gt;Close&lt;/button&gt;</a:t>
            </a:r>
          </a:p>
          <a:p>
            <a:r>
              <a:rPr lang="en-IN" sz="900" dirty="0"/>
              <a:t>        &lt;/form&gt;</a:t>
            </a:r>
          </a:p>
          <a:p>
            <a:r>
              <a:rPr lang="en-IN" sz="900" dirty="0"/>
              <a:t>    &lt;/div&gt;</a:t>
            </a:r>
          </a:p>
          <a:p>
            <a:r>
              <a:rPr lang="en-IN" sz="900" dirty="0"/>
              <a:t>    &lt;div id="action-form" class="modal"&gt;</a:t>
            </a:r>
          </a:p>
          <a:p>
            <a:r>
              <a:rPr lang="en-IN" sz="900" dirty="0"/>
              <a:t>        &lt;h2&gt;Action&lt;/h2&gt;</a:t>
            </a:r>
          </a:p>
          <a:p>
            <a:r>
              <a:rPr lang="en-IN" sz="900" dirty="0"/>
              <a:t>        </a:t>
            </a:r>
          </a:p>
        </p:txBody>
      </p:sp>
      <p:sp>
        <p:nvSpPr>
          <p:cNvPr id="2" name="TextBox 1">
            <a:extLst>
              <a:ext uri="{FF2B5EF4-FFF2-40B4-BE49-F238E27FC236}">
                <a16:creationId xmlns:a16="http://schemas.microsoft.com/office/drawing/2014/main" id="{2AE24A9D-0AAE-84FE-30C0-03AA93D21E5F}"/>
              </a:ext>
            </a:extLst>
          </p:cNvPr>
          <p:cNvSpPr txBox="1"/>
          <p:nvPr/>
        </p:nvSpPr>
        <p:spPr>
          <a:xfrm>
            <a:off x="3613357" y="-49162"/>
            <a:ext cx="3510116" cy="7155805"/>
          </a:xfrm>
          <a:prstGeom prst="rect">
            <a:avLst/>
          </a:prstGeom>
          <a:noFill/>
        </p:spPr>
        <p:txBody>
          <a:bodyPr wrap="square" rtlCol="0">
            <a:spAutoFit/>
          </a:bodyPr>
          <a:lstStyle/>
          <a:p>
            <a:r>
              <a:rPr lang="en-IN" sz="900" dirty="0"/>
              <a:t>&lt;form id="action-submit-form" </a:t>
            </a:r>
            <a:r>
              <a:rPr lang="en-IN" sz="900" dirty="0" err="1"/>
              <a:t>enctype</a:t>
            </a:r>
            <a:r>
              <a:rPr lang="en-IN" sz="900" dirty="0"/>
              <a:t>="multipart/form-data"&gt;</a:t>
            </a:r>
          </a:p>
          <a:p>
            <a:r>
              <a:rPr lang="en-IN" sz="900" dirty="0"/>
              <a:t>&lt;label for="</a:t>
            </a:r>
            <a:r>
              <a:rPr lang="en-IN" sz="900" dirty="0" err="1"/>
              <a:t>pythonFile</a:t>
            </a:r>
            <a:r>
              <a:rPr lang="en-IN" sz="900" dirty="0"/>
              <a:t>"&gt;Python File:&lt;/label&gt;</a:t>
            </a:r>
          </a:p>
          <a:p>
            <a:r>
              <a:rPr lang="en-IN" sz="900" dirty="0"/>
              <a:t>            &lt;input type="file" id="</a:t>
            </a:r>
            <a:r>
              <a:rPr lang="en-IN" sz="900" dirty="0" err="1"/>
              <a:t>pythonFile</a:t>
            </a:r>
            <a:r>
              <a:rPr lang="en-IN" sz="900" dirty="0"/>
              <a:t>" name="</a:t>
            </a:r>
            <a:r>
              <a:rPr lang="en-IN" sz="900" dirty="0" err="1"/>
              <a:t>pythonFile</a:t>
            </a:r>
            <a:r>
              <a:rPr lang="en-IN" sz="900" dirty="0"/>
              <a:t>" accept=".</a:t>
            </a:r>
            <a:r>
              <a:rPr lang="en-IN" sz="900" dirty="0" err="1"/>
              <a:t>py</a:t>
            </a:r>
            <a:r>
              <a:rPr lang="en-IN" sz="900" dirty="0"/>
              <a:t>" required&gt;</a:t>
            </a:r>
          </a:p>
          <a:p>
            <a:r>
              <a:rPr lang="en-IN" sz="900" dirty="0"/>
              <a:t>            &lt;</a:t>
            </a:r>
            <a:r>
              <a:rPr lang="en-IN" sz="900" dirty="0" err="1"/>
              <a:t>textarea</a:t>
            </a:r>
            <a:r>
              <a:rPr lang="en-IN" sz="900" dirty="0"/>
              <a:t> id="</a:t>
            </a:r>
            <a:r>
              <a:rPr lang="en-IN" sz="900" dirty="0" err="1"/>
              <a:t>programCode</a:t>
            </a:r>
            <a:r>
              <a:rPr lang="en-IN" sz="900" dirty="0"/>
              <a:t>" name="</a:t>
            </a:r>
            <a:r>
              <a:rPr lang="en-IN" sz="900" dirty="0" err="1"/>
              <a:t>programCode</a:t>
            </a:r>
            <a:r>
              <a:rPr lang="en-IN" sz="900" dirty="0"/>
              <a:t>" style="</a:t>
            </a:r>
            <a:r>
              <a:rPr lang="en-IN" sz="900" dirty="0" err="1"/>
              <a:t>display:none</a:t>
            </a:r>
            <a:r>
              <a:rPr lang="en-IN" sz="900" dirty="0"/>
              <a:t>;"&gt;&lt;/</a:t>
            </a:r>
            <a:r>
              <a:rPr lang="en-IN" sz="900" dirty="0" err="1"/>
              <a:t>textarea</a:t>
            </a:r>
            <a:r>
              <a:rPr lang="en-IN" sz="900" dirty="0"/>
              <a:t>&gt;</a:t>
            </a:r>
          </a:p>
          <a:p>
            <a:r>
              <a:rPr lang="en-IN" sz="900" dirty="0"/>
              <a:t>            &lt;button type="submit"&gt;Submit&lt;/button&gt;</a:t>
            </a:r>
          </a:p>
          <a:p>
            <a:r>
              <a:rPr lang="en-IN" sz="900" dirty="0"/>
              <a:t>            &lt;button type="button" class="close-button"&gt;Close&lt;/button&gt;</a:t>
            </a:r>
          </a:p>
          <a:p>
            <a:r>
              <a:rPr lang="en-IN" sz="900" dirty="0"/>
              <a:t>        &lt;/form&gt;</a:t>
            </a:r>
          </a:p>
          <a:p>
            <a:r>
              <a:rPr lang="en-IN" sz="900" dirty="0"/>
              <a:t>    &lt;/div&gt;</a:t>
            </a:r>
          </a:p>
          <a:p>
            <a:r>
              <a:rPr lang="en-IN" sz="900" dirty="0"/>
              <a:t>    &lt;div id="programs-view" class="modal"&gt;</a:t>
            </a:r>
          </a:p>
          <a:p>
            <a:r>
              <a:rPr lang="en-IN" sz="900" dirty="0"/>
              <a:t>        &lt;h2&gt;Programs&lt;/h2&gt;</a:t>
            </a:r>
          </a:p>
          <a:p>
            <a:r>
              <a:rPr lang="en-IN" sz="900" dirty="0"/>
              <a:t>        &lt;div id="program-list"&gt;&lt;/div&gt;</a:t>
            </a:r>
          </a:p>
          <a:p>
            <a:r>
              <a:rPr lang="en-IN" sz="900" dirty="0"/>
              <a:t>        &lt;button type="button" class="close-button"&gt;Close&lt;/button&gt;</a:t>
            </a:r>
          </a:p>
          <a:p>
            <a:r>
              <a:rPr lang="en-IN" sz="900" dirty="0"/>
              <a:t>    &lt;/div&gt;</a:t>
            </a:r>
          </a:p>
          <a:p>
            <a:r>
              <a:rPr lang="en-IN" sz="900" dirty="0"/>
              <a:t>    &lt;div id="overlay" class="overlay"&gt;&lt;/div&gt;</a:t>
            </a:r>
          </a:p>
          <a:p>
            <a:r>
              <a:rPr lang="en-IN" sz="900" dirty="0"/>
              <a:t>    &lt;script&gt;</a:t>
            </a:r>
          </a:p>
          <a:p>
            <a:r>
              <a:rPr lang="en-IN" sz="900" dirty="0"/>
              <a:t>        </a:t>
            </a:r>
            <a:r>
              <a:rPr lang="en-IN" sz="900" dirty="0" err="1"/>
              <a:t>document.addEventListener</a:t>
            </a:r>
            <a:r>
              <a:rPr lang="en-IN" sz="900" dirty="0"/>
              <a:t>('</a:t>
            </a:r>
            <a:r>
              <a:rPr lang="en-IN" sz="900" dirty="0" err="1"/>
              <a:t>DOMContentLoaded</a:t>
            </a:r>
            <a:r>
              <a:rPr lang="en-IN" sz="900" dirty="0"/>
              <a:t>', () =&gt; {</a:t>
            </a:r>
          </a:p>
          <a:p>
            <a:r>
              <a:rPr lang="en-IN" sz="900" dirty="0"/>
              <a:t>            </a:t>
            </a:r>
            <a:r>
              <a:rPr lang="en-IN" sz="900" dirty="0" err="1"/>
              <a:t>const</a:t>
            </a:r>
            <a:r>
              <a:rPr lang="en-IN" sz="900" dirty="0"/>
              <a:t> </a:t>
            </a:r>
            <a:r>
              <a:rPr lang="en-IN" sz="900" dirty="0" err="1"/>
              <a:t>loginLink</a:t>
            </a:r>
            <a:r>
              <a:rPr lang="en-IN" sz="900" dirty="0"/>
              <a:t> = </a:t>
            </a:r>
            <a:r>
              <a:rPr lang="en-IN" sz="900" dirty="0" err="1"/>
              <a:t>document.getElementById</a:t>
            </a:r>
            <a:r>
              <a:rPr lang="en-IN" sz="900" dirty="0"/>
              <a:t>('login-link');</a:t>
            </a:r>
          </a:p>
          <a:p>
            <a:r>
              <a:rPr lang="en-IN" sz="900" dirty="0"/>
              <a:t>            </a:t>
            </a:r>
            <a:r>
              <a:rPr lang="en-IN" sz="900" dirty="0" err="1"/>
              <a:t>const</a:t>
            </a:r>
            <a:r>
              <a:rPr lang="en-IN" sz="900" dirty="0"/>
              <a:t> </a:t>
            </a:r>
            <a:r>
              <a:rPr lang="en-IN" sz="900" dirty="0" err="1"/>
              <a:t>loginForm</a:t>
            </a:r>
            <a:r>
              <a:rPr lang="en-IN" sz="900" dirty="0"/>
              <a:t> = </a:t>
            </a:r>
            <a:r>
              <a:rPr lang="en-IN" sz="900" dirty="0" err="1"/>
              <a:t>document.getElementById</a:t>
            </a:r>
            <a:r>
              <a:rPr lang="en-IN" sz="900" dirty="0"/>
              <a:t>('login-form');</a:t>
            </a:r>
          </a:p>
          <a:p>
            <a:r>
              <a:rPr lang="en-IN" sz="900" dirty="0"/>
              <a:t>            </a:t>
            </a:r>
            <a:r>
              <a:rPr lang="en-IN" sz="900" dirty="0" err="1"/>
              <a:t>const</a:t>
            </a:r>
            <a:r>
              <a:rPr lang="en-IN" sz="900" dirty="0"/>
              <a:t> </a:t>
            </a:r>
            <a:r>
              <a:rPr lang="en-IN" sz="900" dirty="0" err="1"/>
              <a:t>userActions</a:t>
            </a:r>
            <a:r>
              <a:rPr lang="en-IN" sz="900" dirty="0"/>
              <a:t> = </a:t>
            </a:r>
            <a:r>
              <a:rPr lang="en-IN" sz="900" dirty="0" err="1"/>
              <a:t>document.getElementById</a:t>
            </a:r>
            <a:r>
              <a:rPr lang="en-IN" sz="900" dirty="0"/>
              <a:t>('user-actions');</a:t>
            </a:r>
          </a:p>
          <a:p>
            <a:r>
              <a:rPr lang="en-IN" sz="900" dirty="0"/>
              <a:t>            </a:t>
            </a:r>
            <a:r>
              <a:rPr lang="en-IN" sz="900" dirty="0" err="1"/>
              <a:t>const</a:t>
            </a:r>
            <a:r>
              <a:rPr lang="en-IN" sz="900" dirty="0"/>
              <a:t> </a:t>
            </a:r>
            <a:r>
              <a:rPr lang="en-IN" sz="900" dirty="0" err="1"/>
              <a:t>actionSelect</a:t>
            </a:r>
            <a:r>
              <a:rPr lang="en-IN" sz="900" dirty="0"/>
              <a:t> = </a:t>
            </a:r>
            <a:r>
              <a:rPr lang="en-IN" sz="900" dirty="0" err="1"/>
              <a:t>document.getElementById</a:t>
            </a:r>
            <a:r>
              <a:rPr lang="en-IN" sz="900" dirty="0"/>
              <a:t>('action-select');</a:t>
            </a:r>
          </a:p>
          <a:p>
            <a:r>
              <a:rPr lang="en-IN" sz="900" dirty="0"/>
              <a:t>            </a:t>
            </a:r>
            <a:r>
              <a:rPr lang="en-IN" sz="900" dirty="0" err="1"/>
              <a:t>const</a:t>
            </a:r>
            <a:r>
              <a:rPr lang="en-IN" sz="900" dirty="0"/>
              <a:t> </a:t>
            </a:r>
            <a:r>
              <a:rPr lang="en-IN" sz="900" dirty="0" err="1"/>
              <a:t>actionForm</a:t>
            </a:r>
            <a:r>
              <a:rPr lang="en-IN" sz="900" dirty="0"/>
              <a:t> = </a:t>
            </a:r>
            <a:r>
              <a:rPr lang="en-IN" sz="900" dirty="0" err="1"/>
              <a:t>document.getElementById</a:t>
            </a:r>
            <a:r>
              <a:rPr lang="en-IN" sz="900" dirty="0"/>
              <a:t>('action-form');</a:t>
            </a:r>
          </a:p>
          <a:p>
            <a:r>
              <a:rPr lang="en-IN" sz="900" dirty="0"/>
              <a:t>            </a:t>
            </a:r>
            <a:r>
              <a:rPr lang="en-IN" sz="900" dirty="0" err="1"/>
              <a:t>const</a:t>
            </a:r>
            <a:r>
              <a:rPr lang="en-IN" sz="900" dirty="0"/>
              <a:t> </a:t>
            </a:r>
            <a:r>
              <a:rPr lang="en-IN" sz="900" dirty="0" err="1"/>
              <a:t>actionSubmitForm</a:t>
            </a:r>
            <a:r>
              <a:rPr lang="en-IN" sz="900" dirty="0"/>
              <a:t> = </a:t>
            </a:r>
            <a:r>
              <a:rPr lang="en-IN" sz="900" dirty="0" err="1"/>
              <a:t>document.getElementById</a:t>
            </a:r>
            <a:r>
              <a:rPr lang="en-IN" sz="900" dirty="0"/>
              <a:t>('action-submit-form');</a:t>
            </a:r>
          </a:p>
          <a:p>
            <a:r>
              <a:rPr lang="en-IN" sz="900" dirty="0"/>
              <a:t>            </a:t>
            </a:r>
            <a:r>
              <a:rPr lang="en-IN" sz="900" dirty="0" err="1"/>
              <a:t>const</a:t>
            </a:r>
            <a:r>
              <a:rPr lang="en-IN" sz="900" dirty="0"/>
              <a:t> overlay = </a:t>
            </a:r>
            <a:r>
              <a:rPr lang="en-IN" sz="900" dirty="0" err="1"/>
              <a:t>document.getElementById</a:t>
            </a:r>
            <a:r>
              <a:rPr lang="en-IN" sz="900" dirty="0"/>
              <a:t>('overlay');</a:t>
            </a:r>
          </a:p>
          <a:p>
            <a:r>
              <a:rPr lang="en-IN" sz="900" dirty="0"/>
              <a:t>            </a:t>
            </a:r>
            <a:r>
              <a:rPr lang="en-IN" sz="900" dirty="0" err="1"/>
              <a:t>const</a:t>
            </a:r>
            <a:r>
              <a:rPr lang="en-IN" sz="900" dirty="0"/>
              <a:t> </a:t>
            </a:r>
            <a:r>
              <a:rPr lang="en-IN" sz="900" dirty="0" err="1"/>
              <a:t>closeButtons</a:t>
            </a:r>
            <a:r>
              <a:rPr lang="en-IN" sz="900" dirty="0"/>
              <a:t> = </a:t>
            </a:r>
            <a:r>
              <a:rPr lang="en-IN" sz="900" dirty="0" err="1"/>
              <a:t>document.querySelectorAll</a:t>
            </a:r>
            <a:r>
              <a:rPr lang="en-IN" sz="900" dirty="0"/>
              <a:t>('.close-button');</a:t>
            </a:r>
          </a:p>
          <a:p>
            <a:r>
              <a:rPr lang="en-IN" sz="900" dirty="0"/>
              <a:t>            </a:t>
            </a:r>
            <a:r>
              <a:rPr lang="en-IN" sz="900" dirty="0" err="1"/>
              <a:t>const</a:t>
            </a:r>
            <a:r>
              <a:rPr lang="en-IN" sz="900" dirty="0"/>
              <a:t> </a:t>
            </a:r>
            <a:r>
              <a:rPr lang="en-IN" sz="900" dirty="0" err="1"/>
              <a:t>programCodeField</a:t>
            </a:r>
            <a:r>
              <a:rPr lang="en-IN" sz="900" dirty="0"/>
              <a:t> = </a:t>
            </a:r>
            <a:r>
              <a:rPr lang="en-IN" sz="900" dirty="0" err="1"/>
              <a:t>document.getElementById</a:t>
            </a:r>
            <a:r>
              <a:rPr lang="en-IN" sz="900" dirty="0"/>
              <a:t>('</a:t>
            </a:r>
            <a:r>
              <a:rPr lang="en-IN" sz="900" dirty="0" err="1"/>
              <a:t>programCode</a:t>
            </a:r>
            <a:r>
              <a:rPr lang="en-IN" sz="900" dirty="0"/>
              <a:t>');</a:t>
            </a:r>
          </a:p>
          <a:p>
            <a:r>
              <a:rPr lang="en-IN" sz="900" dirty="0"/>
              <a:t>            let </a:t>
            </a:r>
            <a:r>
              <a:rPr lang="en-IN" sz="900" dirty="0" err="1"/>
              <a:t>loggedInUser</a:t>
            </a:r>
            <a:r>
              <a:rPr lang="en-IN" sz="900" dirty="0"/>
              <a:t> = null;</a:t>
            </a:r>
          </a:p>
          <a:p>
            <a:r>
              <a:rPr lang="en-IN" sz="900" dirty="0"/>
              <a:t>            let </a:t>
            </a:r>
            <a:r>
              <a:rPr lang="en-IN" sz="900" dirty="0" err="1"/>
              <a:t>currentAction</a:t>
            </a:r>
            <a:r>
              <a:rPr lang="en-IN" sz="900" dirty="0"/>
              <a:t> = ‘’;</a:t>
            </a:r>
          </a:p>
          <a:p>
            <a:r>
              <a:rPr lang="en-IN" sz="900" dirty="0"/>
              <a:t> function </a:t>
            </a:r>
            <a:r>
              <a:rPr lang="en-IN" sz="900" dirty="0" err="1"/>
              <a:t>showModal</a:t>
            </a:r>
            <a:r>
              <a:rPr lang="en-IN" sz="900" dirty="0"/>
              <a:t>(modal) {</a:t>
            </a:r>
          </a:p>
          <a:p>
            <a:r>
              <a:rPr lang="en-IN" sz="900" dirty="0"/>
              <a:t>                </a:t>
            </a:r>
            <a:r>
              <a:rPr lang="en-IN" sz="900" dirty="0" err="1"/>
              <a:t>modal.style.display</a:t>
            </a:r>
            <a:r>
              <a:rPr lang="en-IN" sz="900" dirty="0"/>
              <a:t> = 'block';</a:t>
            </a:r>
          </a:p>
          <a:p>
            <a:r>
              <a:rPr lang="en-IN" sz="900" dirty="0"/>
              <a:t>                </a:t>
            </a:r>
            <a:r>
              <a:rPr lang="en-IN" sz="900" dirty="0" err="1"/>
              <a:t>overlay.style.display</a:t>
            </a:r>
            <a:r>
              <a:rPr lang="en-IN" sz="900" dirty="0"/>
              <a:t> = 'block';</a:t>
            </a:r>
          </a:p>
          <a:p>
            <a:r>
              <a:rPr lang="en-IN" sz="900" dirty="0"/>
              <a:t>            }</a:t>
            </a:r>
          </a:p>
          <a:p>
            <a:r>
              <a:rPr lang="en-IN" sz="900" dirty="0"/>
              <a:t>            function </a:t>
            </a:r>
            <a:r>
              <a:rPr lang="en-IN" sz="900" dirty="0" err="1"/>
              <a:t>hideModal</a:t>
            </a:r>
            <a:r>
              <a:rPr lang="en-IN" sz="900" dirty="0"/>
              <a:t>(modal) {</a:t>
            </a:r>
          </a:p>
          <a:p>
            <a:r>
              <a:rPr lang="en-IN" sz="900" dirty="0"/>
              <a:t>                </a:t>
            </a:r>
            <a:r>
              <a:rPr lang="en-IN" sz="900" dirty="0" err="1"/>
              <a:t>modal.style.display</a:t>
            </a:r>
            <a:r>
              <a:rPr lang="en-IN" sz="900" dirty="0"/>
              <a:t> = 'none';</a:t>
            </a:r>
          </a:p>
          <a:p>
            <a:r>
              <a:rPr lang="en-IN" sz="900" dirty="0"/>
              <a:t>                </a:t>
            </a:r>
            <a:r>
              <a:rPr lang="en-IN" sz="900" dirty="0" err="1"/>
              <a:t>overlay.style.display</a:t>
            </a:r>
            <a:r>
              <a:rPr lang="en-IN" sz="900" dirty="0"/>
              <a:t> = 'none';</a:t>
            </a:r>
          </a:p>
          <a:p>
            <a:r>
              <a:rPr lang="en-IN" sz="900" dirty="0"/>
              <a:t>            }</a:t>
            </a:r>
          </a:p>
          <a:p>
            <a:r>
              <a:rPr lang="en-IN" sz="900" dirty="0" err="1"/>
              <a:t>loginLink.addEventListener</a:t>
            </a:r>
            <a:r>
              <a:rPr lang="en-IN" sz="900" dirty="0"/>
              <a:t>('click', () =&gt; </a:t>
            </a:r>
            <a:r>
              <a:rPr lang="en-IN" sz="900" dirty="0" err="1"/>
              <a:t>showModal</a:t>
            </a:r>
            <a:r>
              <a:rPr lang="en-IN" sz="900" dirty="0"/>
              <a:t>(</a:t>
            </a:r>
            <a:r>
              <a:rPr lang="en-IN" sz="900" dirty="0" err="1"/>
              <a:t>loginForm</a:t>
            </a:r>
            <a:r>
              <a:rPr lang="en-IN" sz="900" dirty="0"/>
              <a:t>));</a:t>
            </a:r>
          </a:p>
          <a:p>
            <a:r>
              <a:rPr lang="en-IN" sz="900" dirty="0"/>
              <a:t>            </a:t>
            </a:r>
            <a:r>
              <a:rPr lang="en-IN" sz="900" dirty="0" err="1"/>
              <a:t>closeButtons.forEach</a:t>
            </a:r>
            <a:r>
              <a:rPr lang="en-IN" sz="900" dirty="0"/>
              <a:t>(button =&gt; {</a:t>
            </a:r>
          </a:p>
          <a:p>
            <a:r>
              <a:rPr lang="en-IN" sz="900" dirty="0"/>
              <a:t>                </a:t>
            </a:r>
            <a:r>
              <a:rPr lang="en-IN" sz="900" dirty="0" err="1"/>
              <a:t>button.addEventListener</a:t>
            </a:r>
            <a:r>
              <a:rPr lang="en-IN" sz="900" dirty="0"/>
              <a:t>('click', () =&gt; {</a:t>
            </a:r>
          </a:p>
          <a:p>
            <a:r>
              <a:rPr lang="en-IN" sz="900" dirty="0"/>
              <a:t>                    </a:t>
            </a:r>
            <a:r>
              <a:rPr lang="en-IN" sz="900" dirty="0" err="1"/>
              <a:t>const</a:t>
            </a:r>
            <a:r>
              <a:rPr lang="en-IN" sz="900" dirty="0"/>
              <a:t> modal = </a:t>
            </a:r>
            <a:r>
              <a:rPr lang="en-IN" sz="900" dirty="0" err="1"/>
              <a:t>button.closest</a:t>
            </a:r>
            <a:r>
              <a:rPr lang="en-IN" sz="900" dirty="0"/>
              <a:t>('.modal');</a:t>
            </a:r>
          </a:p>
          <a:p>
            <a:r>
              <a:rPr lang="en-IN" sz="900" dirty="0"/>
              <a:t>                    </a:t>
            </a:r>
            <a:r>
              <a:rPr lang="en-IN" sz="900" dirty="0" err="1"/>
              <a:t>hideModal</a:t>
            </a:r>
            <a:r>
              <a:rPr lang="en-IN" sz="900" dirty="0"/>
              <a:t>(modal);</a:t>
            </a:r>
          </a:p>
          <a:p>
            <a:r>
              <a:rPr lang="en-IN" sz="900" dirty="0"/>
              <a:t>                });</a:t>
            </a:r>
          </a:p>
          <a:p>
            <a:r>
              <a:rPr lang="en-IN" sz="900" dirty="0"/>
              <a:t>            });</a:t>
            </a:r>
          </a:p>
          <a:p>
            <a:r>
              <a:rPr lang="en-IN" sz="900" dirty="0" err="1"/>
              <a:t>overlay.addEventListener</a:t>
            </a:r>
            <a:r>
              <a:rPr lang="en-IN" sz="900" dirty="0"/>
              <a:t>('click', () =&gt; {</a:t>
            </a:r>
          </a:p>
          <a:p>
            <a:r>
              <a:rPr lang="en-IN" sz="900" dirty="0"/>
              <a:t>                </a:t>
            </a:r>
            <a:r>
              <a:rPr lang="en-IN" sz="900" dirty="0" err="1"/>
              <a:t>document.querySelectorAll</a:t>
            </a:r>
            <a:r>
              <a:rPr lang="en-IN" sz="900" dirty="0"/>
              <a:t>('.modal').</a:t>
            </a:r>
            <a:r>
              <a:rPr lang="en-IN" sz="900" dirty="0" err="1"/>
              <a:t>forEach</a:t>
            </a:r>
            <a:r>
              <a:rPr lang="en-IN" sz="900" dirty="0"/>
              <a:t>(modal =&gt;</a:t>
            </a:r>
          </a:p>
          <a:p>
            <a:endParaRPr lang="en-IN" sz="900" dirty="0"/>
          </a:p>
          <a:p>
            <a:endParaRPr lang="en-IN" sz="900" dirty="0"/>
          </a:p>
        </p:txBody>
      </p:sp>
      <p:sp>
        <p:nvSpPr>
          <p:cNvPr id="3" name="TextBox 2">
            <a:extLst>
              <a:ext uri="{FF2B5EF4-FFF2-40B4-BE49-F238E27FC236}">
                <a16:creationId xmlns:a16="http://schemas.microsoft.com/office/drawing/2014/main" id="{202926B5-D7BF-AB92-0D96-A5CFA889151D}"/>
              </a:ext>
            </a:extLst>
          </p:cNvPr>
          <p:cNvSpPr txBox="1"/>
          <p:nvPr/>
        </p:nvSpPr>
        <p:spPr>
          <a:xfrm>
            <a:off x="6799009" y="-49162"/>
            <a:ext cx="3716593" cy="7017306"/>
          </a:xfrm>
          <a:prstGeom prst="rect">
            <a:avLst/>
          </a:prstGeom>
          <a:noFill/>
        </p:spPr>
        <p:txBody>
          <a:bodyPr wrap="square" rtlCol="0">
            <a:spAutoFit/>
          </a:bodyPr>
          <a:lstStyle/>
          <a:p>
            <a:r>
              <a:rPr lang="en-IN" sz="900" dirty="0" err="1"/>
              <a:t>hideModal</a:t>
            </a:r>
            <a:r>
              <a:rPr lang="en-IN" sz="900" dirty="0"/>
              <a:t>(modal));</a:t>
            </a:r>
          </a:p>
          <a:p>
            <a:r>
              <a:rPr lang="en-IN" sz="900" dirty="0"/>
              <a:t>            });</a:t>
            </a:r>
          </a:p>
          <a:p>
            <a:r>
              <a:rPr lang="en-IN" sz="900" dirty="0"/>
              <a:t>            </a:t>
            </a:r>
            <a:r>
              <a:rPr lang="en-IN" sz="900" dirty="0" err="1"/>
              <a:t>document.getElementById</a:t>
            </a:r>
            <a:r>
              <a:rPr lang="en-IN" sz="900" dirty="0"/>
              <a:t>('user-form').</a:t>
            </a:r>
            <a:r>
              <a:rPr lang="en-IN" sz="900" dirty="0" err="1"/>
              <a:t>addEventListener</a:t>
            </a:r>
            <a:r>
              <a:rPr lang="en-IN" sz="900" dirty="0"/>
              <a:t>('submit', (event) =&gt; {</a:t>
            </a:r>
          </a:p>
          <a:p>
            <a:r>
              <a:rPr lang="en-IN" sz="900" dirty="0"/>
              <a:t>                </a:t>
            </a:r>
            <a:r>
              <a:rPr lang="en-IN" sz="900" dirty="0" err="1"/>
              <a:t>event.preventDefault</a:t>
            </a:r>
            <a:r>
              <a:rPr lang="en-IN" sz="900" dirty="0"/>
              <a:t>();</a:t>
            </a:r>
          </a:p>
          <a:p>
            <a:r>
              <a:rPr lang="en-IN" sz="900" dirty="0"/>
              <a:t>                </a:t>
            </a:r>
            <a:r>
              <a:rPr lang="en-IN" sz="900" dirty="0" err="1"/>
              <a:t>const</a:t>
            </a:r>
            <a:r>
              <a:rPr lang="en-IN" sz="900" dirty="0"/>
              <a:t> </a:t>
            </a:r>
            <a:r>
              <a:rPr lang="en-IN" sz="900" dirty="0" err="1"/>
              <a:t>formData</a:t>
            </a:r>
            <a:r>
              <a:rPr lang="en-IN" sz="900" dirty="0"/>
              <a:t> = new </a:t>
            </a:r>
            <a:r>
              <a:rPr lang="en-IN" sz="900" dirty="0" err="1"/>
              <a:t>FormData</a:t>
            </a:r>
            <a:r>
              <a:rPr lang="en-IN" sz="900" dirty="0"/>
              <a:t>(</a:t>
            </a:r>
            <a:r>
              <a:rPr lang="en-IN" sz="900" dirty="0" err="1"/>
              <a:t>event.target</a:t>
            </a:r>
            <a:r>
              <a:rPr lang="en-IN" sz="900" dirty="0"/>
              <a:t>);</a:t>
            </a:r>
          </a:p>
          <a:p>
            <a:r>
              <a:rPr lang="en-IN" sz="900" dirty="0"/>
              <a:t>                fetch('/login', { method: 'POST', body: </a:t>
            </a:r>
            <a:r>
              <a:rPr lang="en-IN" sz="900" dirty="0" err="1"/>
              <a:t>formData</a:t>
            </a:r>
            <a:r>
              <a:rPr lang="en-IN" sz="900" dirty="0"/>
              <a:t> })</a:t>
            </a:r>
          </a:p>
          <a:p>
            <a:r>
              <a:rPr lang="en-IN" sz="900" dirty="0"/>
              <a:t>                    .then(response =&gt; </a:t>
            </a:r>
            <a:r>
              <a:rPr lang="en-IN" sz="900" dirty="0" err="1"/>
              <a:t>response.json</a:t>
            </a:r>
            <a:r>
              <a:rPr lang="en-IN" sz="900" dirty="0"/>
              <a:t>())</a:t>
            </a:r>
          </a:p>
          <a:p>
            <a:r>
              <a:rPr lang="en-IN" sz="900" dirty="0"/>
              <a:t>                    .then(data =&gt; {</a:t>
            </a:r>
          </a:p>
          <a:p>
            <a:r>
              <a:rPr lang="en-IN" sz="900" dirty="0"/>
              <a:t>                        console.log("Login Response:", data);</a:t>
            </a:r>
          </a:p>
          <a:p>
            <a:r>
              <a:rPr lang="en-IN" sz="900" dirty="0"/>
              <a:t>                        if (</a:t>
            </a:r>
            <a:r>
              <a:rPr lang="en-IN" sz="900" dirty="0" err="1"/>
              <a:t>data.success</a:t>
            </a:r>
            <a:r>
              <a:rPr lang="en-IN" sz="900" dirty="0"/>
              <a:t>) {</a:t>
            </a:r>
          </a:p>
          <a:p>
            <a:r>
              <a:rPr lang="en-IN" sz="900" dirty="0"/>
              <a:t>                            </a:t>
            </a:r>
            <a:r>
              <a:rPr lang="en-IN" sz="900" dirty="0" err="1"/>
              <a:t>loggedInUser</a:t>
            </a:r>
            <a:r>
              <a:rPr lang="en-IN" sz="900" dirty="0"/>
              <a:t> = </a:t>
            </a:r>
            <a:r>
              <a:rPr lang="en-IN" sz="900" dirty="0" err="1"/>
              <a:t>data.user</a:t>
            </a:r>
            <a:r>
              <a:rPr lang="en-IN" sz="900" dirty="0"/>
              <a:t>;</a:t>
            </a:r>
          </a:p>
          <a:p>
            <a:r>
              <a:rPr lang="en-IN" sz="900" dirty="0"/>
              <a:t>                            </a:t>
            </a:r>
            <a:r>
              <a:rPr lang="en-IN" sz="900" dirty="0" err="1"/>
              <a:t>userActions.style.display</a:t>
            </a:r>
            <a:r>
              <a:rPr lang="en-IN" sz="900" dirty="0"/>
              <a:t> = 'inline';</a:t>
            </a:r>
          </a:p>
          <a:p>
            <a:r>
              <a:rPr lang="en-IN" sz="900" dirty="0"/>
              <a:t>                            </a:t>
            </a:r>
            <a:r>
              <a:rPr lang="en-IN" sz="900" dirty="0" err="1"/>
              <a:t>loginLink.style.display</a:t>
            </a:r>
            <a:r>
              <a:rPr lang="en-IN" sz="900" dirty="0"/>
              <a:t> = 'none';</a:t>
            </a:r>
          </a:p>
          <a:p>
            <a:r>
              <a:rPr lang="en-IN" sz="900" dirty="0"/>
              <a:t>                            </a:t>
            </a:r>
            <a:r>
              <a:rPr lang="en-IN" sz="900" dirty="0" err="1"/>
              <a:t>hideModal</a:t>
            </a:r>
            <a:r>
              <a:rPr lang="en-IN" sz="900" dirty="0"/>
              <a:t>(</a:t>
            </a:r>
            <a:r>
              <a:rPr lang="en-IN" sz="900" dirty="0" err="1"/>
              <a:t>loginForm</a:t>
            </a:r>
            <a:r>
              <a:rPr lang="en-IN" sz="900" dirty="0"/>
              <a:t>);</a:t>
            </a:r>
          </a:p>
          <a:p>
            <a:r>
              <a:rPr lang="en-IN" sz="900" dirty="0"/>
              <a:t>                        } else {</a:t>
            </a:r>
          </a:p>
          <a:p>
            <a:r>
              <a:rPr lang="en-IN" sz="900" dirty="0"/>
              <a:t>                            alert(</a:t>
            </a:r>
            <a:r>
              <a:rPr lang="en-IN" sz="900" dirty="0" err="1"/>
              <a:t>data.message</a:t>
            </a:r>
            <a:r>
              <a:rPr lang="en-IN" sz="900" dirty="0"/>
              <a:t>);</a:t>
            </a:r>
          </a:p>
          <a:p>
            <a:r>
              <a:rPr lang="en-IN" sz="900" dirty="0"/>
              <a:t>                        }</a:t>
            </a:r>
          </a:p>
          <a:p>
            <a:r>
              <a:rPr lang="en-IN" sz="900" dirty="0"/>
              <a:t>                    })</a:t>
            </a:r>
          </a:p>
          <a:p>
            <a:r>
              <a:rPr lang="en-IN" sz="900" dirty="0"/>
              <a:t>                    .catch(error =&gt; </a:t>
            </a:r>
            <a:r>
              <a:rPr lang="en-IN" sz="900" dirty="0" err="1"/>
              <a:t>console.error</a:t>
            </a:r>
            <a:r>
              <a:rPr lang="en-IN" sz="900" dirty="0"/>
              <a:t>('Login Error:', error));</a:t>
            </a:r>
          </a:p>
          <a:p>
            <a:r>
              <a:rPr lang="en-IN" sz="900" dirty="0"/>
              <a:t>            });</a:t>
            </a:r>
          </a:p>
          <a:p>
            <a:r>
              <a:rPr lang="en-IN" sz="900" dirty="0"/>
              <a:t>            </a:t>
            </a:r>
            <a:r>
              <a:rPr lang="en-IN" sz="900" dirty="0" err="1"/>
              <a:t>actionSelect.addEventListener</a:t>
            </a:r>
            <a:r>
              <a:rPr lang="en-IN" sz="900" dirty="0"/>
              <a:t>('change', () =&gt; {</a:t>
            </a:r>
          </a:p>
          <a:p>
            <a:r>
              <a:rPr lang="en-IN" sz="900" dirty="0"/>
              <a:t>                </a:t>
            </a:r>
            <a:r>
              <a:rPr lang="en-IN" sz="900" dirty="0" err="1"/>
              <a:t>currentAction</a:t>
            </a:r>
            <a:r>
              <a:rPr lang="en-IN" sz="900" dirty="0"/>
              <a:t> = </a:t>
            </a:r>
            <a:r>
              <a:rPr lang="en-IN" sz="900" dirty="0" err="1"/>
              <a:t>actionSelect.value</a:t>
            </a:r>
            <a:r>
              <a:rPr lang="en-IN" sz="900" dirty="0"/>
              <a:t>;</a:t>
            </a:r>
          </a:p>
          <a:p>
            <a:r>
              <a:rPr lang="en-IN" sz="900" dirty="0"/>
              <a:t>                if (</a:t>
            </a:r>
            <a:r>
              <a:rPr lang="en-IN" sz="900" dirty="0" err="1"/>
              <a:t>currentAction</a:t>
            </a:r>
            <a:r>
              <a:rPr lang="en-IN" sz="900" dirty="0"/>
              <a:t>) {</a:t>
            </a:r>
          </a:p>
          <a:p>
            <a:r>
              <a:rPr lang="en-IN" sz="900" dirty="0"/>
              <a:t>                    if (</a:t>
            </a:r>
            <a:r>
              <a:rPr lang="en-IN" sz="900" dirty="0" err="1"/>
              <a:t>currentAction</a:t>
            </a:r>
            <a:r>
              <a:rPr lang="en-IN" sz="900" dirty="0"/>
              <a:t> === 'check') {</a:t>
            </a:r>
          </a:p>
          <a:p>
            <a:r>
              <a:rPr lang="en-IN" sz="900" dirty="0"/>
              <a:t>                        </a:t>
            </a:r>
            <a:r>
              <a:rPr lang="en-IN" sz="900" dirty="0" err="1"/>
              <a:t>programCodeField.style.display</a:t>
            </a:r>
            <a:r>
              <a:rPr lang="en-IN" sz="900" dirty="0"/>
              <a:t> = 'block';</a:t>
            </a:r>
          </a:p>
          <a:p>
            <a:r>
              <a:rPr lang="en-IN" sz="900" dirty="0"/>
              <a:t>} else {</a:t>
            </a:r>
          </a:p>
          <a:p>
            <a:r>
              <a:rPr lang="en-IN" sz="900" dirty="0"/>
              <a:t>                        </a:t>
            </a:r>
            <a:r>
              <a:rPr lang="en-IN" sz="900" dirty="0" err="1"/>
              <a:t>programCodeField.style.display</a:t>
            </a:r>
            <a:r>
              <a:rPr lang="en-IN" sz="900" dirty="0"/>
              <a:t> = 'none';</a:t>
            </a:r>
          </a:p>
          <a:p>
            <a:r>
              <a:rPr lang="en-IN" sz="900" dirty="0"/>
              <a:t>                    }</a:t>
            </a:r>
          </a:p>
          <a:p>
            <a:r>
              <a:rPr lang="en-IN" sz="900" dirty="0"/>
              <a:t>                    </a:t>
            </a:r>
            <a:r>
              <a:rPr lang="en-IN" sz="900" dirty="0" err="1"/>
              <a:t>showModal</a:t>
            </a:r>
            <a:r>
              <a:rPr lang="en-IN" sz="900" dirty="0"/>
              <a:t>(</a:t>
            </a:r>
            <a:r>
              <a:rPr lang="en-IN" sz="900" dirty="0" err="1"/>
              <a:t>actionForm</a:t>
            </a:r>
            <a:r>
              <a:rPr lang="en-IN" sz="900" dirty="0"/>
              <a:t>);</a:t>
            </a:r>
          </a:p>
          <a:p>
            <a:r>
              <a:rPr lang="en-IN" sz="900" dirty="0"/>
              <a:t>                }</a:t>
            </a:r>
          </a:p>
          <a:p>
            <a:r>
              <a:rPr lang="en-IN" sz="900" dirty="0"/>
              <a:t>            });</a:t>
            </a:r>
          </a:p>
          <a:p>
            <a:endParaRPr lang="en-IN" sz="900" dirty="0"/>
          </a:p>
          <a:p>
            <a:r>
              <a:rPr lang="en-IN" sz="900" dirty="0"/>
              <a:t>            </a:t>
            </a:r>
            <a:r>
              <a:rPr lang="en-IN" sz="900" dirty="0" err="1"/>
              <a:t>actionSubmitForm.addEventListener</a:t>
            </a:r>
            <a:r>
              <a:rPr lang="en-IN" sz="900" dirty="0"/>
              <a:t>('submit', (event) =&gt; {</a:t>
            </a:r>
          </a:p>
          <a:p>
            <a:r>
              <a:rPr lang="en-IN" sz="900" dirty="0"/>
              <a:t>                </a:t>
            </a:r>
            <a:r>
              <a:rPr lang="en-IN" sz="900" dirty="0" err="1"/>
              <a:t>event.preventDefault</a:t>
            </a:r>
            <a:r>
              <a:rPr lang="en-IN" sz="900" dirty="0"/>
              <a:t>();</a:t>
            </a:r>
          </a:p>
          <a:p>
            <a:r>
              <a:rPr lang="en-IN" sz="900" dirty="0"/>
              <a:t>                </a:t>
            </a:r>
            <a:r>
              <a:rPr lang="en-IN" sz="900" dirty="0" err="1"/>
              <a:t>const</a:t>
            </a:r>
            <a:r>
              <a:rPr lang="en-IN" sz="900" dirty="0"/>
              <a:t> </a:t>
            </a:r>
            <a:r>
              <a:rPr lang="en-IN" sz="900" dirty="0" err="1"/>
              <a:t>formData</a:t>
            </a:r>
            <a:r>
              <a:rPr lang="en-IN" sz="900" dirty="0"/>
              <a:t> = new </a:t>
            </a:r>
            <a:r>
              <a:rPr lang="en-IN" sz="900" dirty="0" err="1"/>
              <a:t>FormData</a:t>
            </a:r>
            <a:r>
              <a:rPr lang="en-IN" sz="900" dirty="0"/>
              <a:t>(</a:t>
            </a:r>
            <a:r>
              <a:rPr lang="en-IN" sz="900" dirty="0" err="1"/>
              <a:t>event.target</a:t>
            </a:r>
            <a:r>
              <a:rPr lang="en-IN" sz="900" dirty="0"/>
              <a:t>);</a:t>
            </a:r>
          </a:p>
          <a:p>
            <a:r>
              <a:rPr lang="en-IN" sz="900" dirty="0"/>
              <a:t>                let </a:t>
            </a:r>
            <a:r>
              <a:rPr lang="en-IN" sz="900" dirty="0" err="1"/>
              <a:t>url</a:t>
            </a:r>
            <a:r>
              <a:rPr lang="en-IN" sz="900" dirty="0"/>
              <a:t> = '';</a:t>
            </a:r>
          </a:p>
          <a:p>
            <a:r>
              <a:rPr lang="en-IN" sz="900" dirty="0"/>
              <a:t>                if (</a:t>
            </a:r>
            <a:r>
              <a:rPr lang="en-IN" sz="900" dirty="0" err="1"/>
              <a:t>currentAction</a:t>
            </a:r>
            <a:r>
              <a:rPr lang="en-IN" sz="900" dirty="0"/>
              <a:t> === 'store’)</a:t>
            </a:r>
          </a:p>
          <a:p>
            <a:r>
              <a:rPr lang="en-IN" sz="900" dirty="0"/>
              <a:t>{</a:t>
            </a:r>
          </a:p>
          <a:p>
            <a:r>
              <a:rPr lang="en-IN" sz="900" dirty="0"/>
              <a:t>                    </a:t>
            </a:r>
            <a:r>
              <a:rPr lang="en-IN" sz="900" dirty="0" err="1"/>
              <a:t>url</a:t>
            </a:r>
            <a:r>
              <a:rPr lang="en-IN" sz="900" dirty="0"/>
              <a:t> = '/store';</a:t>
            </a:r>
          </a:p>
          <a:p>
            <a:r>
              <a:rPr lang="en-IN" sz="900" dirty="0"/>
              <a:t>                    </a:t>
            </a:r>
            <a:r>
              <a:rPr lang="en-IN" sz="900" dirty="0" err="1"/>
              <a:t>formData.append</a:t>
            </a:r>
            <a:r>
              <a:rPr lang="en-IN" sz="900" dirty="0"/>
              <a:t>("</a:t>
            </a:r>
            <a:r>
              <a:rPr lang="en-IN" sz="900" dirty="0" err="1"/>
              <a:t>userId</a:t>
            </a:r>
            <a:r>
              <a:rPr lang="en-IN" sz="900" dirty="0"/>
              <a:t>", loggedInUser.id);</a:t>
            </a:r>
          </a:p>
          <a:p>
            <a:r>
              <a:rPr lang="en-IN" sz="900" dirty="0"/>
              <a:t>                } else if (</a:t>
            </a:r>
            <a:r>
              <a:rPr lang="en-IN" sz="900" dirty="0" err="1"/>
              <a:t>currentAction</a:t>
            </a:r>
            <a:r>
              <a:rPr lang="en-IN" sz="900" dirty="0"/>
              <a:t> === 'check') {</a:t>
            </a:r>
          </a:p>
          <a:p>
            <a:r>
              <a:rPr lang="en-IN" sz="900" dirty="0"/>
              <a:t>                    </a:t>
            </a:r>
            <a:r>
              <a:rPr lang="en-IN" sz="900" dirty="0" err="1"/>
              <a:t>url</a:t>
            </a:r>
            <a:r>
              <a:rPr lang="en-IN" sz="900" dirty="0"/>
              <a:t> = '/check';</a:t>
            </a:r>
          </a:p>
          <a:p>
            <a:r>
              <a:rPr lang="en-IN" sz="900" dirty="0"/>
              <a:t>                    </a:t>
            </a:r>
            <a:r>
              <a:rPr lang="en-IN" sz="900" dirty="0" err="1"/>
              <a:t>formData.append</a:t>
            </a:r>
            <a:r>
              <a:rPr lang="en-IN" sz="900" dirty="0"/>
              <a:t>("</a:t>
            </a:r>
            <a:r>
              <a:rPr lang="en-IN" sz="900" dirty="0" err="1"/>
              <a:t>programCode</a:t>
            </a:r>
            <a:r>
              <a:rPr lang="en-IN" sz="900" dirty="0"/>
              <a:t>", </a:t>
            </a:r>
            <a:r>
              <a:rPr lang="en-IN" sz="900" dirty="0" err="1"/>
              <a:t>programCodeField.value</a:t>
            </a:r>
            <a:r>
              <a:rPr lang="en-IN" sz="900" dirty="0"/>
              <a:t>);</a:t>
            </a:r>
          </a:p>
          <a:p>
            <a:r>
              <a:rPr lang="en-IN" sz="900" dirty="0"/>
              <a:t>                } else if (</a:t>
            </a:r>
            <a:r>
              <a:rPr lang="en-IN" sz="900" dirty="0" err="1"/>
              <a:t>currentAction</a:t>
            </a:r>
            <a:r>
              <a:rPr lang="en-IN" sz="900" dirty="0"/>
              <a:t> === 'inspiration') {</a:t>
            </a:r>
          </a:p>
          <a:p>
            <a:r>
              <a:rPr lang="en-IN" sz="900" dirty="0" err="1"/>
              <a:t>url</a:t>
            </a:r>
            <a:r>
              <a:rPr lang="en-IN" sz="900" dirty="0"/>
              <a:t> = '/inspiration';</a:t>
            </a:r>
          </a:p>
          <a:p>
            <a:r>
              <a:rPr lang="en-IN" sz="900" dirty="0"/>
              <a:t>                    fetch(</a:t>
            </a:r>
            <a:r>
              <a:rPr lang="en-IN" sz="900" dirty="0" err="1"/>
              <a:t>url</a:t>
            </a:r>
            <a:r>
              <a:rPr lang="en-IN" sz="900" dirty="0"/>
              <a:t>)</a:t>
            </a:r>
          </a:p>
          <a:p>
            <a:r>
              <a:rPr lang="en-IN" sz="900" dirty="0"/>
              <a:t>                        .then(response =&gt; </a:t>
            </a:r>
            <a:r>
              <a:rPr lang="en-IN" sz="900" dirty="0" err="1"/>
              <a:t>response.json</a:t>
            </a:r>
            <a:r>
              <a:rPr lang="en-IN" sz="900" dirty="0"/>
              <a:t>())</a:t>
            </a:r>
          </a:p>
          <a:p>
            <a:r>
              <a:rPr lang="en-IN" sz="900" dirty="0"/>
              <a:t>then(data =&gt; alert("Topic: " +</a:t>
            </a:r>
          </a:p>
          <a:p>
            <a:endParaRPr lang="en-IN" sz="900" dirty="0"/>
          </a:p>
        </p:txBody>
      </p:sp>
      <p:sp>
        <p:nvSpPr>
          <p:cNvPr id="4" name="TextBox 3">
            <a:extLst>
              <a:ext uri="{FF2B5EF4-FFF2-40B4-BE49-F238E27FC236}">
                <a16:creationId xmlns:a16="http://schemas.microsoft.com/office/drawing/2014/main" id="{B4A19B85-EF8E-A2FF-1396-ABD08321DE76}"/>
              </a:ext>
            </a:extLst>
          </p:cNvPr>
          <p:cNvSpPr txBox="1"/>
          <p:nvPr/>
        </p:nvSpPr>
        <p:spPr>
          <a:xfrm>
            <a:off x="10309125" y="-49162"/>
            <a:ext cx="1956619" cy="7017306"/>
          </a:xfrm>
          <a:prstGeom prst="rect">
            <a:avLst/>
          </a:prstGeom>
          <a:noFill/>
        </p:spPr>
        <p:txBody>
          <a:bodyPr wrap="square" rtlCol="0">
            <a:spAutoFit/>
          </a:bodyPr>
          <a:lstStyle/>
          <a:p>
            <a:r>
              <a:rPr lang="en-IN" sz="900" dirty="0"/>
              <a:t>. </a:t>
            </a:r>
            <a:r>
              <a:rPr lang="en-IN" sz="900" dirty="0" err="1"/>
              <a:t>data.topic</a:t>
            </a:r>
            <a:r>
              <a:rPr lang="en-IN" sz="900" dirty="0"/>
              <a:t>))</a:t>
            </a:r>
          </a:p>
          <a:p>
            <a:r>
              <a:rPr lang="en-IN" sz="900" dirty="0"/>
              <a:t>                        .catch(error =&gt; </a:t>
            </a:r>
            <a:r>
              <a:rPr lang="en-IN" sz="900" dirty="0" err="1"/>
              <a:t>console.error</a:t>
            </a:r>
            <a:r>
              <a:rPr lang="en-IN" sz="900" dirty="0"/>
              <a:t>('Inspiration Error:', error));</a:t>
            </a:r>
          </a:p>
          <a:p>
            <a:r>
              <a:rPr lang="en-IN" sz="900" dirty="0"/>
              <a:t>                    </a:t>
            </a:r>
            <a:r>
              <a:rPr lang="en-IN" sz="900" dirty="0" err="1"/>
              <a:t>hideModal</a:t>
            </a:r>
            <a:r>
              <a:rPr lang="en-IN" sz="900" dirty="0"/>
              <a:t>(</a:t>
            </a:r>
            <a:r>
              <a:rPr lang="en-IN" sz="900" dirty="0" err="1"/>
              <a:t>actionForm</a:t>
            </a:r>
            <a:r>
              <a:rPr lang="en-IN" sz="900" dirty="0"/>
              <a:t>);</a:t>
            </a:r>
          </a:p>
          <a:p>
            <a:r>
              <a:rPr lang="en-IN" sz="900" dirty="0"/>
              <a:t>                    return;</a:t>
            </a:r>
          </a:p>
          <a:p>
            <a:r>
              <a:rPr lang="en-IN" sz="900" dirty="0"/>
              <a:t>                } else if (</a:t>
            </a:r>
            <a:r>
              <a:rPr lang="en-IN" sz="900" dirty="0" err="1"/>
              <a:t>currentAction</a:t>
            </a:r>
            <a:r>
              <a:rPr lang="en-IN" sz="900" dirty="0"/>
              <a:t> === 'certify') {</a:t>
            </a:r>
          </a:p>
          <a:p>
            <a:r>
              <a:rPr lang="en-IN" sz="900" dirty="0"/>
              <a:t>                    </a:t>
            </a:r>
            <a:r>
              <a:rPr lang="en-IN" sz="900" dirty="0" err="1"/>
              <a:t>url</a:t>
            </a:r>
            <a:r>
              <a:rPr lang="en-IN" sz="900" dirty="0"/>
              <a:t> = '/certify';</a:t>
            </a:r>
          </a:p>
          <a:p>
            <a:r>
              <a:rPr lang="en-IN" sz="900" dirty="0"/>
              <a:t>                    </a:t>
            </a:r>
            <a:r>
              <a:rPr lang="en-IN" sz="900" dirty="0" err="1"/>
              <a:t>formData.append</a:t>
            </a:r>
            <a:r>
              <a:rPr lang="en-IN" sz="900" dirty="0"/>
              <a:t>("</a:t>
            </a:r>
            <a:r>
              <a:rPr lang="en-IN" sz="900" dirty="0" err="1"/>
              <a:t>userId</a:t>
            </a:r>
            <a:r>
              <a:rPr lang="en-IN" sz="900" dirty="0"/>
              <a:t>", loggedInUser.id);</a:t>
            </a:r>
          </a:p>
          <a:p>
            <a:r>
              <a:rPr lang="en-IN" sz="900" dirty="0"/>
              <a:t>                } else if (</a:t>
            </a:r>
            <a:r>
              <a:rPr lang="en-IN" sz="900" dirty="0" err="1"/>
              <a:t>currentAction</a:t>
            </a:r>
            <a:r>
              <a:rPr lang="en-IN" sz="900" dirty="0"/>
              <a:t> === 'sell') {</a:t>
            </a:r>
          </a:p>
          <a:p>
            <a:r>
              <a:rPr lang="en-IN" sz="900" dirty="0"/>
              <a:t>                    </a:t>
            </a:r>
            <a:r>
              <a:rPr lang="en-IN" sz="900" dirty="0" err="1"/>
              <a:t>url</a:t>
            </a:r>
            <a:r>
              <a:rPr lang="en-IN" sz="900" dirty="0"/>
              <a:t> = '/sell';</a:t>
            </a:r>
          </a:p>
          <a:p>
            <a:r>
              <a:rPr lang="en-IN" sz="900" dirty="0"/>
              <a:t>                    </a:t>
            </a:r>
            <a:r>
              <a:rPr lang="en-IN" sz="900" dirty="0" err="1"/>
              <a:t>formData.append</a:t>
            </a:r>
            <a:r>
              <a:rPr lang="en-IN" sz="900" dirty="0"/>
              <a:t>("</a:t>
            </a:r>
            <a:r>
              <a:rPr lang="en-IN" sz="900" dirty="0" err="1"/>
              <a:t>userId</a:t>
            </a:r>
            <a:r>
              <a:rPr lang="en-IN" sz="900" dirty="0"/>
              <a:t>", loggedInUser.id);</a:t>
            </a:r>
          </a:p>
          <a:p>
            <a:r>
              <a:rPr lang="en-IN" sz="900" dirty="0"/>
              <a:t>                    </a:t>
            </a:r>
            <a:r>
              <a:rPr lang="en-IN" sz="900" dirty="0" err="1"/>
              <a:t>const</a:t>
            </a:r>
            <a:r>
              <a:rPr lang="en-IN" sz="900" dirty="0"/>
              <a:t> price = prompt("Enter price:");</a:t>
            </a:r>
          </a:p>
          <a:p>
            <a:r>
              <a:rPr lang="en-IN" sz="900" dirty="0"/>
              <a:t>                    if (price) {</a:t>
            </a:r>
          </a:p>
          <a:p>
            <a:r>
              <a:rPr lang="en-IN" sz="900" dirty="0"/>
              <a:t>                        </a:t>
            </a:r>
            <a:r>
              <a:rPr lang="en-IN" sz="900" dirty="0" err="1"/>
              <a:t>formData.append</a:t>
            </a:r>
            <a:r>
              <a:rPr lang="en-IN" sz="900" dirty="0"/>
              <a:t>("price", price);</a:t>
            </a:r>
          </a:p>
          <a:p>
            <a:r>
              <a:rPr lang="en-IN" sz="900" dirty="0"/>
              <a:t>                    } else {</a:t>
            </a:r>
          </a:p>
          <a:p>
            <a:r>
              <a:rPr lang="en-IN" sz="900" dirty="0"/>
              <a:t>                        alert("Price is required.");</a:t>
            </a:r>
          </a:p>
          <a:p>
            <a:r>
              <a:rPr lang="en-IN" sz="900" dirty="0"/>
              <a:t>                        return;</a:t>
            </a:r>
          </a:p>
          <a:p>
            <a:r>
              <a:rPr lang="en-IN" sz="900" dirty="0"/>
              <a:t>                    }</a:t>
            </a:r>
          </a:p>
          <a:p>
            <a:r>
              <a:rPr lang="en-IN" sz="900" dirty="0"/>
              <a:t>                }</a:t>
            </a:r>
          </a:p>
          <a:p>
            <a:endParaRPr lang="en-IN" sz="900" dirty="0"/>
          </a:p>
          <a:p>
            <a:r>
              <a:rPr lang="en-IN" sz="900" dirty="0"/>
              <a:t>                if (</a:t>
            </a:r>
            <a:r>
              <a:rPr lang="en-IN" sz="900" dirty="0" err="1"/>
              <a:t>url</a:t>
            </a:r>
            <a:r>
              <a:rPr lang="en-IN" sz="900" dirty="0"/>
              <a:t>) {</a:t>
            </a:r>
          </a:p>
          <a:p>
            <a:r>
              <a:rPr lang="en-IN" sz="900" dirty="0"/>
              <a:t>                    fetch(</a:t>
            </a:r>
            <a:r>
              <a:rPr lang="en-IN" sz="900" dirty="0" err="1"/>
              <a:t>url</a:t>
            </a:r>
            <a:r>
              <a:rPr lang="en-IN" sz="900" dirty="0"/>
              <a:t>, { method: 'POST', body: </a:t>
            </a:r>
            <a:r>
              <a:rPr lang="en-IN" sz="900" dirty="0" err="1"/>
              <a:t>formData</a:t>
            </a:r>
            <a:r>
              <a:rPr lang="en-IN" sz="900" dirty="0"/>
              <a:t> })</a:t>
            </a:r>
          </a:p>
          <a:p>
            <a:r>
              <a:rPr lang="en-IN" sz="900" dirty="0"/>
              <a:t>                        .then(response =&gt; </a:t>
            </a:r>
            <a:r>
              <a:rPr lang="en-IN" sz="900" dirty="0" err="1"/>
              <a:t>response.json</a:t>
            </a:r>
            <a:r>
              <a:rPr lang="en-IN" sz="900" dirty="0"/>
              <a:t>())</a:t>
            </a:r>
          </a:p>
          <a:p>
            <a:r>
              <a:rPr lang="en-IN" sz="900" dirty="0"/>
              <a:t>                        .then(data =&gt; {</a:t>
            </a:r>
          </a:p>
          <a:p>
            <a:r>
              <a:rPr lang="en-IN" sz="900" dirty="0"/>
              <a:t>                            console.log("Action Response:", data);</a:t>
            </a:r>
          </a:p>
          <a:p>
            <a:r>
              <a:rPr lang="en-IN" sz="900" dirty="0"/>
              <a:t>                            alert(</a:t>
            </a:r>
            <a:r>
              <a:rPr lang="en-IN" sz="900" dirty="0" err="1"/>
              <a:t>data.message</a:t>
            </a:r>
            <a:r>
              <a:rPr lang="en-IN" sz="900" dirty="0"/>
              <a:t>);</a:t>
            </a:r>
          </a:p>
          <a:p>
            <a:r>
              <a:rPr lang="en-IN" sz="900" dirty="0"/>
              <a:t>                        })</a:t>
            </a:r>
          </a:p>
          <a:p>
            <a:r>
              <a:rPr lang="en-IN" sz="900" dirty="0"/>
              <a:t>                        .catch(error =&gt; </a:t>
            </a:r>
            <a:r>
              <a:rPr lang="en-IN" sz="900" dirty="0" err="1"/>
              <a:t>console.error</a:t>
            </a:r>
            <a:r>
              <a:rPr lang="en-IN" sz="900" dirty="0"/>
              <a:t>('Action Error:', error));</a:t>
            </a:r>
          </a:p>
          <a:p>
            <a:r>
              <a:rPr lang="en-IN" sz="900" dirty="0"/>
              <a:t>                    </a:t>
            </a:r>
            <a:r>
              <a:rPr lang="en-IN" sz="900" dirty="0" err="1"/>
              <a:t>hideModal</a:t>
            </a:r>
            <a:r>
              <a:rPr lang="en-IN" sz="900" dirty="0"/>
              <a:t>(</a:t>
            </a:r>
            <a:r>
              <a:rPr lang="en-IN" sz="900" dirty="0" err="1"/>
              <a:t>actionForm</a:t>
            </a:r>
            <a:r>
              <a:rPr lang="en-IN" sz="900" dirty="0"/>
              <a:t>);</a:t>
            </a:r>
          </a:p>
          <a:p>
            <a:r>
              <a:rPr lang="en-IN" sz="900" dirty="0"/>
              <a:t>                }</a:t>
            </a:r>
          </a:p>
          <a:p>
            <a:r>
              <a:rPr lang="en-IN" sz="900" dirty="0"/>
              <a:t>            });</a:t>
            </a:r>
          </a:p>
          <a:p>
            <a:r>
              <a:rPr lang="en-IN" sz="900" dirty="0"/>
              <a:t>        });</a:t>
            </a:r>
          </a:p>
          <a:p>
            <a:r>
              <a:rPr lang="en-IN" sz="900" dirty="0"/>
              <a:t>    &lt;/script&gt;</a:t>
            </a:r>
          </a:p>
          <a:p>
            <a:r>
              <a:rPr lang="en-IN" sz="900" dirty="0"/>
              <a:t>&lt;/body&gt;</a:t>
            </a:r>
          </a:p>
          <a:p>
            <a:r>
              <a:rPr lang="en-IN" sz="900" dirty="0"/>
              <a:t>&lt;/html&gt;</a:t>
            </a:r>
          </a:p>
        </p:txBody>
      </p:sp>
    </p:spTree>
    <p:extLst>
      <p:ext uri="{BB962C8B-B14F-4D97-AF65-F5344CB8AC3E}">
        <p14:creationId xmlns:p14="http://schemas.microsoft.com/office/powerpoint/2010/main" val="13891573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0" name="Picture 9">
            <a:extLst>
              <a:ext uri="{FF2B5EF4-FFF2-40B4-BE49-F238E27FC236}">
                <a16:creationId xmlns:a16="http://schemas.microsoft.com/office/drawing/2014/main" id="{C2D75EE2-CF15-45F1-A961-37B449E214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8A09C781-157F-1AE3-729F-9608C97DABBC}"/>
              </a:ext>
            </a:extLst>
          </p:cNvPr>
          <p:cNvSpPr>
            <a:spLocks noGrp="1"/>
          </p:cNvSpPr>
          <p:nvPr>
            <p:ph type="title"/>
          </p:nvPr>
        </p:nvSpPr>
        <p:spPr>
          <a:xfrm>
            <a:off x="1570268" y="-747500"/>
            <a:ext cx="10621732" cy="1263517"/>
          </a:xfrm>
        </p:spPr>
        <p:txBody>
          <a:bodyPr vert="horz" lIns="91440" tIns="45720" rIns="91440" bIns="45720" rtlCol="0" anchor="b">
            <a:normAutofit/>
          </a:bodyPr>
          <a:lstStyle/>
          <a:p>
            <a:pPr algn="r"/>
            <a:r>
              <a:rPr lang="en-US" sz="2800" dirty="0"/>
              <a:t>Patenting</a:t>
            </a:r>
            <a:r>
              <a:rPr lang="en-US" sz="2400" dirty="0"/>
              <a:t> processes n content of form</a:t>
            </a:r>
          </a:p>
        </p:txBody>
      </p:sp>
      <p:pic>
        <p:nvPicPr>
          <p:cNvPr id="4" name="Picture 3" descr="Pipette adding DNA sample to a petri dish">
            <a:extLst>
              <a:ext uri="{FF2B5EF4-FFF2-40B4-BE49-F238E27FC236}">
                <a16:creationId xmlns:a16="http://schemas.microsoft.com/office/drawing/2014/main" id="{D0723D01-0735-1D99-7B54-5D370A9D544B}"/>
              </a:ext>
            </a:extLst>
          </p:cNvPr>
          <p:cNvPicPr>
            <a:picLocks noChangeAspect="1"/>
          </p:cNvPicPr>
          <p:nvPr/>
        </p:nvPicPr>
        <p:blipFill>
          <a:blip r:embed="rId5"/>
          <a:srcRect l="12858" r="36442"/>
          <a:stretch/>
        </p:blipFill>
        <p:spPr>
          <a:xfrm>
            <a:off x="20" y="975"/>
            <a:ext cx="4635988" cy="6858000"/>
          </a:xfrm>
          <a:prstGeom prst="rect">
            <a:avLst/>
          </a:prstGeom>
        </p:spPr>
      </p:pic>
      <p:sp>
        <p:nvSpPr>
          <p:cNvPr id="3" name="TextBox 2">
            <a:extLst>
              <a:ext uri="{FF2B5EF4-FFF2-40B4-BE49-F238E27FC236}">
                <a16:creationId xmlns:a16="http://schemas.microsoft.com/office/drawing/2014/main" id="{C24F5B60-128C-0549-BA61-20C8360D1DBF}"/>
              </a:ext>
            </a:extLst>
          </p:cNvPr>
          <p:cNvSpPr txBox="1"/>
          <p:nvPr/>
        </p:nvSpPr>
        <p:spPr>
          <a:xfrm>
            <a:off x="4636008" y="648929"/>
            <a:ext cx="7534599" cy="6340197"/>
          </a:xfrm>
          <a:prstGeom prst="rect">
            <a:avLst/>
          </a:prstGeom>
          <a:noFill/>
        </p:spPr>
        <p:txBody>
          <a:bodyPr wrap="square" rtlCol="0">
            <a:spAutoFit/>
          </a:bodyPr>
          <a:lstStyle/>
          <a:p>
            <a:pPr>
              <a:buNone/>
            </a:pPr>
            <a:r>
              <a:rPr lang="en-US" b="1" dirty="0"/>
              <a:t>Patent Process:</a:t>
            </a:r>
            <a:endParaRPr lang="en-US" dirty="0"/>
          </a:p>
          <a:p>
            <a:pPr>
              <a:buFont typeface="+mj-lt"/>
              <a:buAutoNum type="arabicPeriod"/>
            </a:pPr>
            <a:r>
              <a:rPr lang="en-US" b="1" dirty="0"/>
              <a:t>Invention </a:t>
            </a:r>
            <a:r>
              <a:rPr lang="en-US" b="1" dirty="0" err="1"/>
              <a:t>Disclosure:t</a:t>
            </a:r>
            <a:r>
              <a:rPr lang="en-US" dirty="0" err="1"/>
              <a:t>he</a:t>
            </a:r>
            <a:r>
              <a:rPr lang="en-US" dirty="0"/>
              <a:t> inventor documents their invention in detail, including its purpose, function, and how it works.</a:t>
            </a:r>
          </a:p>
          <a:p>
            <a:pPr>
              <a:buFont typeface="+mj-lt"/>
              <a:buAutoNum type="arabicPeriod"/>
            </a:pPr>
            <a:r>
              <a:rPr lang="en-US" b="1" dirty="0"/>
              <a:t>Patentability </a:t>
            </a:r>
            <a:r>
              <a:rPr lang="en-US" b="1" dirty="0" err="1"/>
              <a:t>Search:</a:t>
            </a:r>
            <a:r>
              <a:rPr lang="en-US" dirty="0" err="1"/>
              <a:t>A</a:t>
            </a:r>
            <a:r>
              <a:rPr lang="en-US" dirty="0"/>
              <a:t> search is conducted to determine if the invention is novel and non-obvious from existing patents and publications (prior art).</a:t>
            </a:r>
          </a:p>
          <a:p>
            <a:pPr>
              <a:buFont typeface="+mj-lt"/>
              <a:buAutoNum type="arabicPeriod"/>
            </a:pPr>
            <a:r>
              <a:rPr lang="en-US" b="1" dirty="0"/>
              <a:t>Patent Application Preparation:</a:t>
            </a:r>
            <a:endParaRPr lang="en-US" dirty="0"/>
          </a:p>
          <a:p>
            <a:pPr marL="742950" lvl="1" indent="-285750">
              <a:buFont typeface="+mj-lt"/>
              <a:buAutoNum type="arabicPeriod"/>
            </a:pPr>
            <a:r>
              <a:rPr lang="en-US" dirty="0"/>
              <a:t>The inventor or a patent attorney prepares a patent application.</a:t>
            </a:r>
          </a:p>
          <a:p>
            <a:pPr marL="742950" lvl="1" indent="-285750">
              <a:buFont typeface="+mj-lt"/>
              <a:buAutoNum type="arabicPeriod"/>
            </a:pPr>
            <a:r>
              <a:rPr lang="en-US" dirty="0"/>
              <a:t>The application includes: </a:t>
            </a:r>
          </a:p>
          <a:p>
            <a:pPr marL="1143000" lvl="2" indent="-228600">
              <a:buFont typeface="+mj-lt"/>
              <a:buAutoNum type="arabicPeriod"/>
            </a:pPr>
            <a:r>
              <a:rPr lang="en-US" b="1" dirty="0"/>
              <a:t>Specification:</a:t>
            </a:r>
            <a:r>
              <a:rPr lang="en-US" dirty="0"/>
              <a:t> A detailed description of the invention.</a:t>
            </a:r>
          </a:p>
          <a:p>
            <a:pPr marL="1143000" lvl="2" indent="-228600">
              <a:buFont typeface="+mj-lt"/>
              <a:buAutoNum type="arabicPeriod"/>
            </a:pPr>
            <a:r>
              <a:rPr lang="en-US" b="1" dirty="0"/>
              <a:t>Claims:</a:t>
            </a:r>
            <a:r>
              <a:rPr lang="en-US" dirty="0"/>
              <a:t> Definitions of the scope of the invention's protection.</a:t>
            </a:r>
          </a:p>
          <a:p>
            <a:pPr marL="1143000" lvl="2" indent="-228600">
              <a:buFont typeface="+mj-lt"/>
              <a:buAutoNum type="arabicPeriod"/>
            </a:pPr>
            <a:r>
              <a:rPr lang="en-US" b="1" dirty="0"/>
              <a:t>Drawings (if applicable):</a:t>
            </a:r>
            <a:r>
              <a:rPr lang="en-US" dirty="0"/>
              <a:t> Visual representations of the invention.</a:t>
            </a:r>
          </a:p>
          <a:p>
            <a:pPr marL="1143000" lvl="2" indent="-228600">
              <a:buFont typeface="+mj-lt"/>
              <a:buAutoNum type="arabicPeriod"/>
            </a:pPr>
            <a:r>
              <a:rPr lang="en-US" b="1" dirty="0"/>
              <a:t>Abstract:</a:t>
            </a:r>
            <a:r>
              <a:rPr lang="en-US" dirty="0"/>
              <a:t> A brief summary of the invention.</a:t>
            </a:r>
          </a:p>
          <a:p>
            <a:pPr>
              <a:buFont typeface="+mj-lt"/>
              <a:buAutoNum type="arabicPeriod"/>
            </a:pPr>
            <a:r>
              <a:rPr lang="en-US" b="1" dirty="0"/>
              <a:t>Patent Application </a:t>
            </a:r>
            <a:r>
              <a:rPr lang="en-US" b="1" dirty="0" err="1"/>
              <a:t>Filing:</a:t>
            </a:r>
            <a:r>
              <a:rPr lang="en-US" dirty="0" err="1"/>
              <a:t>The</a:t>
            </a:r>
            <a:r>
              <a:rPr lang="en-US" dirty="0"/>
              <a:t> patent application is filed with the appropriate patent office (e.g., the United States Patent and Trademark Office - USPTO, the European Patent Office - EPO) paying Filing fees.</a:t>
            </a:r>
          </a:p>
          <a:p>
            <a:pPr>
              <a:buFont typeface="+mj-lt"/>
              <a:buAutoNum type="arabicPeriod"/>
            </a:pPr>
            <a:r>
              <a:rPr lang="en-US" b="1" dirty="0"/>
              <a:t>Patent </a:t>
            </a:r>
            <a:r>
              <a:rPr lang="en-US" b="1" dirty="0" err="1"/>
              <a:t>Examination:</a:t>
            </a:r>
            <a:r>
              <a:rPr lang="en-US" dirty="0" err="1"/>
              <a:t>A</a:t>
            </a:r>
            <a:r>
              <a:rPr lang="en-US" dirty="0"/>
              <a:t> patent examiner reviews the application to determine if it meets the patentability requirements then issue office actions, which are rejections or requests for </a:t>
            </a:r>
            <a:r>
              <a:rPr lang="en-US" dirty="0" err="1"/>
              <a:t>clarification.which</a:t>
            </a:r>
            <a:r>
              <a:rPr lang="en-US" dirty="0"/>
              <a:t> are responded by inventor or their attorney </a:t>
            </a:r>
          </a:p>
          <a:p>
            <a:pPr>
              <a:buFont typeface="+mj-lt"/>
              <a:buAutoNum type="arabicPeriod"/>
            </a:pPr>
            <a:r>
              <a:rPr lang="en-US" b="1" dirty="0"/>
              <a:t>Patent </a:t>
            </a:r>
            <a:r>
              <a:rPr lang="en-US" b="1" dirty="0" err="1"/>
              <a:t>Grant:</a:t>
            </a:r>
            <a:r>
              <a:rPr lang="en-US" dirty="0" err="1"/>
              <a:t>If</a:t>
            </a:r>
            <a:r>
              <a:rPr lang="en-US" dirty="0"/>
              <a:t> the application is approved, the patent is granted.</a:t>
            </a:r>
          </a:p>
          <a:p>
            <a:pPr>
              <a:buFont typeface="+mj-lt"/>
              <a:buAutoNum type="arabicPeriod"/>
            </a:pPr>
            <a:r>
              <a:rPr lang="en-US" b="1" dirty="0"/>
              <a:t>Patent </a:t>
            </a:r>
            <a:r>
              <a:rPr lang="en-US" b="1" dirty="0" err="1"/>
              <a:t>Maintenance:</a:t>
            </a:r>
            <a:r>
              <a:rPr lang="en-US" dirty="0" err="1"/>
              <a:t>Patent</a:t>
            </a:r>
            <a:r>
              <a:rPr lang="en-US" dirty="0"/>
              <a:t> holders must pay maintenance fees to keep their patents in force.</a:t>
            </a:r>
          </a:p>
          <a:p>
            <a:endParaRPr lang="en-IN" sz="1000" dirty="0"/>
          </a:p>
        </p:txBody>
      </p:sp>
    </p:spTree>
    <p:extLst>
      <p:ext uri="{BB962C8B-B14F-4D97-AF65-F5344CB8AC3E}">
        <p14:creationId xmlns:p14="http://schemas.microsoft.com/office/powerpoint/2010/main" val="359439842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n placed on top of a signature line">
            <a:extLst>
              <a:ext uri="{FF2B5EF4-FFF2-40B4-BE49-F238E27FC236}">
                <a16:creationId xmlns:a16="http://schemas.microsoft.com/office/drawing/2014/main" id="{CA01D629-5518-3E61-DD5C-2D1A505C7619}"/>
              </a:ext>
            </a:extLst>
          </p:cNvPr>
          <p:cNvPicPr>
            <a:picLocks noChangeAspect="1"/>
          </p:cNvPicPr>
          <p:nvPr/>
        </p:nvPicPr>
        <p:blipFill>
          <a:blip r:embed="rId3">
            <a:alphaModFix amt="35000"/>
          </a:blip>
          <a:srcRect b="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5F89B47F-79F4-C313-A22D-FA044BDAB490}"/>
              </a:ext>
            </a:extLst>
          </p:cNvPr>
          <p:cNvSpPr>
            <a:spLocks noGrp="1"/>
          </p:cNvSpPr>
          <p:nvPr>
            <p:ph type="title"/>
          </p:nvPr>
        </p:nvSpPr>
        <p:spPr>
          <a:xfrm>
            <a:off x="0" y="-1787"/>
            <a:ext cx="10034711" cy="820351"/>
          </a:xfrm>
        </p:spPr>
        <p:txBody>
          <a:bodyPr vert="horz" lIns="91440" tIns="45720" rIns="91440" bIns="45720" rtlCol="0" anchor="b">
            <a:normAutofit fontScale="90000"/>
          </a:bodyPr>
          <a:lstStyle/>
          <a:p>
            <a:pPr algn="r"/>
            <a:r>
              <a:rPr lang="en-US" sz="4800" dirty="0"/>
              <a:t>Patenting Quality vs Quantity in </a:t>
            </a:r>
            <a:r>
              <a:rPr lang="en-US" sz="4800" dirty="0" err="1"/>
              <a:t>india</a:t>
            </a:r>
            <a:endParaRPr lang="en-US" sz="4800" dirty="0"/>
          </a:p>
        </p:txBody>
      </p:sp>
      <p:pic>
        <p:nvPicPr>
          <p:cNvPr id="1026" name="Picture 2" descr="Indian patent filings grow despite pandemic - Times of India">
            <a:extLst>
              <a:ext uri="{FF2B5EF4-FFF2-40B4-BE49-F238E27FC236}">
                <a16:creationId xmlns:a16="http://schemas.microsoft.com/office/drawing/2014/main" id="{6969F94D-DFCF-F1B8-54EE-3A2E59F00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7713"/>
            <a:ext cx="5184018" cy="6108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8EA08AF-F180-F9CF-402F-355DCF8B6C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4018" y="747713"/>
            <a:ext cx="5705475" cy="34956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1304A1-6567-6AEA-55C8-FFB4F82BDBE6}"/>
              </a:ext>
            </a:extLst>
          </p:cNvPr>
          <p:cNvSpPr txBox="1"/>
          <p:nvPr/>
        </p:nvSpPr>
        <p:spPr>
          <a:xfrm>
            <a:off x="5112773" y="4215392"/>
            <a:ext cx="7076051" cy="2462213"/>
          </a:xfrm>
          <a:prstGeom prst="rect">
            <a:avLst/>
          </a:prstGeom>
          <a:noFill/>
        </p:spPr>
        <p:txBody>
          <a:bodyPr wrap="square" rtlCol="0">
            <a:spAutoFit/>
          </a:bodyPr>
          <a:lstStyle/>
          <a:p>
            <a:pPr>
              <a:buNone/>
            </a:pPr>
            <a:r>
              <a:rPr lang="en-US" sz="1100" b="1" dirty="0"/>
              <a:t>Challenges:</a:t>
            </a:r>
            <a:endParaRPr lang="en-US" sz="1100" dirty="0"/>
          </a:p>
          <a:p>
            <a:pPr>
              <a:buFont typeface="Arial" panose="020B0604020202020204" pitchFamily="34" charset="0"/>
              <a:buChar char="•"/>
            </a:pPr>
            <a:r>
              <a:rPr lang="en-US" sz="1100" b="1" dirty="0"/>
              <a:t>Insufficient Funding:</a:t>
            </a:r>
            <a:r>
              <a:rPr lang="en-US" sz="1100" dirty="0"/>
              <a:t> R&amp;D spending is low, limiting resources for innovation.</a:t>
            </a:r>
          </a:p>
          <a:p>
            <a:pPr>
              <a:buFont typeface="Arial" panose="020B0604020202020204" pitchFamily="34" charset="0"/>
              <a:buChar char="•"/>
            </a:pPr>
            <a:r>
              <a:rPr lang="en-US" sz="1100" b="1" dirty="0"/>
              <a:t>Infrastructure Limitations:</a:t>
            </a:r>
            <a:r>
              <a:rPr lang="en-US" sz="1100" dirty="0"/>
              <a:t> Outdated facilities hinder cutting-edge research.</a:t>
            </a:r>
          </a:p>
          <a:p>
            <a:pPr>
              <a:buFont typeface="Arial" panose="020B0604020202020204" pitchFamily="34" charset="0"/>
              <a:buChar char="•"/>
            </a:pPr>
            <a:r>
              <a:rPr lang="en-US" sz="1100" b="1" dirty="0"/>
              <a:t>Skills Gap:</a:t>
            </a:r>
            <a:r>
              <a:rPr lang="en-US" sz="1100" dirty="0"/>
              <a:t> Education lacks focus on critical thinking, causing a shortage of skilled researchers.</a:t>
            </a:r>
          </a:p>
          <a:p>
            <a:pPr>
              <a:buFont typeface="Arial" panose="020B0604020202020204" pitchFamily="34" charset="0"/>
              <a:buChar char="•"/>
            </a:pPr>
            <a:r>
              <a:rPr lang="en-US" sz="1100" b="1" dirty="0"/>
              <a:t>Bureaucratic Hurdles:</a:t>
            </a:r>
            <a:r>
              <a:rPr lang="en-US" sz="1100" dirty="0"/>
              <a:t> Complex patent processes and regulations slow down innovation.</a:t>
            </a:r>
          </a:p>
          <a:p>
            <a:pPr>
              <a:buFont typeface="Arial" panose="020B0604020202020204" pitchFamily="34" charset="0"/>
              <a:buChar char="•"/>
            </a:pPr>
            <a:r>
              <a:rPr lang="en-US" sz="1100" b="1" dirty="0"/>
              <a:t>Limited Industry-Academia Collaboration:</a:t>
            </a:r>
            <a:r>
              <a:rPr lang="en-US" sz="1100" dirty="0"/>
              <a:t> Research and industry needs are often disconnected.</a:t>
            </a:r>
          </a:p>
          <a:p>
            <a:pPr>
              <a:buFont typeface="Arial" panose="020B0604020202020204" pitchFamily="34" charset="0"/>
              <a:buChar char="•"/>
            </a:pPr>
            <a:r>
              <a:rPr lang="en-US" sz="1100" b="1" dirty="0"/>
              <a:t>Weak Intellectual Property Protection:</a:t>
            </a:r>
            <a:r>
              <a:rPr lang="en-US" sz="1100" dirty="0"/>
              <a:t> Enforcement concerns discourage innovation and investment.</a:t>
            </a:r>
          </a:p>
          <a:p>
            <a:pPr>
              <a:buNone/>
            </a:pPr>
            <a:r>
              <a:rPr lang="en-US" sz="1100" b="1" dirty="0"/>
              <a:t>Potential Solutions:</a:t>
            </a:r>
            <a:endParaRPr lang="en-US" sz="1100" dirty="0"/>
          </a:p>
          <a:p>
            <a:pPr>
              <a:buFont typeface="Arial" panose="020B0604020202020204" pitchFamily="34" charset="0"/>
              <a:buChar char="•"/>
            </a:pPr>
            <a:r>
              <a:rPr lang="en-US" sz="1100" b="1" dirty="0"/>
              <a:t>Increased R&amp;D Investment:</a:t>
            </a:r>
            <a:r>
              <a:rPr lang="en-US" sz="1100" dirty="0"/>
              <a:t> Boost funding from government and private sectors.</a:t>
            </a:r>
          </a:p>
          <a:p>
            <a:pPr>
              <a:buFont typeface="Arial" panose="020B0604020202020204" pitchFamily="34" charset="0"/>
              <a:buChar char="•"/>
            </a:pPr>
            <a:r>
              <a:rPr lang="en-US" sz="1100" b="1" dirty="0"/>
              <a:t>Strengthening Infrastructure:</a:t>
            </a:r>
            <a:r>
              <a:rPr lang="en-US" sz="1100" dirty="0"/>
              <a:t> Upgrade research facilities and establish centers of excellence.</a:t>
            </a:r>
          </a:p>
          <a:p>
            <a:pPr>
              <a:buFont typeface="Arial" panose="020B0604020202020204" pitchFamily="34" charset="0"/>
              <a:buChar char="•"/>
            </a:pPr>
            <a:r>
              <a:rPr lang="en-US" sz="1100" b="1" dirty="0"/>
              <a:t>Improving Education and Skill Development:</a:t>
            </a:r>
            <a:r>
              <a:rPr lang="en-US" sz="1100" dirty="0"/>
              <a:t> Reform education to foster critical thinking and STEM skills.</a:t>
            </a:r>
          </a:p>
          <a:p>
            <a:pPr>
              <a:buFont typeface="Arial" panose="020B0604020202020204" pitchFamily="34" charset="0"/>
              <a:buChar char="•"/>
            </a:pPr>
            <a:r>
              <a:rPr lang="en-US" sz="1100" b="1" dirty="0"/>
              <a:t>Streamlining Patent Processes:</a:t>
            </a:r>
            <a:r>
              <a:rPr lang="en-US" sz="1100" dirty="0"/>
              <a:t> Simplify and expedite patent applications and strengthen IP laws.</a:t>
            </a:r>
          </a:p>
          <a:p>
            <a:pPr>
              <a:buFont typeface="Arial" panose="020B0604020202020204" pitchFamily="34" charset="0"/>
              <a:buChar char="•"/>
            </a:pPr>
            <a:r>
              <a:rPr lang="en-US" sz="1100" b="1" dirty="0"/>
              <a:t>Fostering Industry-Academia Collaboration:</a:t>
            </a:r>
            <a:r>
              <a:rPr lang="en-US" sz="1100" dirty="0"/>
              <a:t> Promote partnerships for collaborative research and technology transfer.</a:t>
            </a:r>
          </a:p>
          <a:p>
            <a:pPr>
              <a:buFont typeface="Arial" panose="020B0604020202020204" pitchFamily="34" charset="0"/>
              <a:buChar char="•"/>
            </a:pPr>
            <a:r>
              <a:rPr lang="en-US" sz="1100" b="1" dirty="0"/>
              <a:t>Promoting a Culture of Innovation:</a:t>
            </a:r>
            <a:r>
              <a:rPr lang="en-US" sz="1100" dirty="0"/>
              <a:t> Encourage entrepreneurship and raise awareness of IP importance.(This is our goal)</a:t>
            </a:r>
          </a:p>
        </p:txBody>
      </p:sp>
    </p:spTree>
    <p:extLst>
      <p:ext uri="{BB962C8B-B14F-4D97-AF65-F5344CB8AC3E}">
        <p14:creationId xmlns:p14="http://schemas.microsoft.com/office/powerpoint/2010/main" val="394779965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up of hopscotch on a sidewalk">
            <a:extLst>
              <a:ext uri="{FF2B5EF4-FFF2-40B4-BE49-F238E27FC236}">
                <a16:creationId xmlns:a16="http://schemas.microsoft.com/office/drawing/2014/main" id="{169DBED9-CE7E-27EE-C05F-B7CEEA7892E6}"/>
              </a:ext>
            </a:extLst>
          </p:cNvPr>
          <p:cNvPicPr>
            <a:picLocks noChangeAspect="1"/>
          </p:cNvPicPr>
          <p:nvPr/>
        </p:nvPicPr>
        <p:blipFill>
          <a:blip r:embed="rId4">
            <a:alphaModFix amt="35000"/>
          </a:blip>
          <a:srcRect t="7097" b="8634"/>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A4FBE7E5-9FB7-95DC-C952-386BA0F3314F}"/>
              </a:ext>
            </a:extLst>
          </p:cNvPr>
          <p:cNvSpPr>
            <a:spLocks noGrp="1"/>
          </p:cNvSpPr>
          <p:nvPr>
            <p:ph type="title"/>
          </p:nvPr>
        </p:nvSpPr>
        <p:spPr>
          <a:xfrm>
            <a:off x="7943550" y="3789004"/>
            <a:ext cx="3643958" cy="718083"/>
          </a:xfrm>
        </p:spPr>
        <p:txBody>
          <a:bodyPr vert="horz" lIns="91440" tIns="45720" rIns="91440" bIns="45720" rtlCol="0" anchor="b">
            <a:normAutofit fontScale="90000"/>
          </a:bodyPr>
          <a:lstStyle/>
          <a:p>
            <a:pPr algn="r"/>
            <a:r>
              <a:rPr lang="en-US" sz="4800" dirty="0"/>
              <a:t>intro</a:t>
            </a:r>
          </a:p>
        </p:txBody>
      </p:sp>
      <p:sp>
        <p:nvSpPr>
          <p:cNvPr id="3" name="TextBox 2">
            <a:extLst>
              <a:ext uri="{FF2B5EF4-FFF2-40B4-BE49-F238E27FC236}">
                <a16:creationId xmlns:a16="http://schemas.microsoft.com/office/drawing/2014/main" id="{BCB90939-9FB6-FD5F-5FBA-317461360E06}"/>
              </a:ext>
            </a:extLst>
          </p:cNvPr>
          <p:cNvSpPr txBox="1"/>
          <p:nvPr/>
        </p:nvSpPr>
        <p:spPr>
          <a:xfrm>
            <a:off x="-3175" y="-99271"/>
            <a:ext cx="12188825" cy="4247317"/>
          </a:xfrm>
          <a:prstGeom prst="rect">
            <a:avLst/>
          </a:prstGeom>
          <a:noFill/>
        </p:spPr>
        <p:txBody>
          <a:bodyPr wrap="square" rtlCol="0">
            <a:spAutoFit/>
          </a:bodyPr>
          <a:lstStyle/>
          <a:p>
            <a:r>
              <a:rPr lang="en-IN" dirty="0" err="1"/>
              <a:t>Biopatent</a:t>
            </a:r>
            <a:r>
              <a:rPr lang="en-IN" dirty="0"/>
              <a:t>-right granted by government to inventors giving control over their biological inventions given for:1.strains of microbes,2.cell lines,3.genetically modified strains of plants &amp; animals,4.DNA sequences,5.Proteins encoded my DNA,6.various biotech process,7.production process,8.products &amp; 9.product </a:t>
            </a:r>
            <a:r>
              <a:rPr lang="en-IN" dirty="0" err="1"/>
              <a:t>applications.with</a:t>
            </a:r>
            <a:r>
              <a:rPr lang="en-IN" dirty="0"/>
              <a:t> political &amp; ethical objections &amp; disqualified when its natural public knowledge. E.g.-1998 patent cancellations for healing of turmeric as it is an integral part of Indian </a:t>
            </a:r>
            <a:r>
              <a:rPr lang="en-IN" dirty="0" err="1"/>
              <a:t>culture,it</a:t>
            </a:r>
            <a:r>
              <a:rPr lang="en-IN" dirty="0"/>
              <a:t> raises a question that patent system promotes monopoly of private </a:t>
            </a:r>
            <a:r>
              <a:rPr lang="en-IN" dirty="0" err="1"/>
              <a:t>players,reducing</a:t>
            </a:r>
            <a:r>
              <a:rPr lang="en-IN" dirty="0"/>
              <a:t> sharing of knowledge due to fear of losing patent &amp; restricting others research in that field but the only argument for this is boosting research &amp; economy as it is a direct incentive to researcher also knowledge itself is valuable even without </a:t>
            </a:r>
            <a:r>
              <a:rPr lang="en-IN" dirty="0" err="1"/>
              <a:t>patentability,atleast</a:t>
            </a:r>
            <a:r>
              <a:rPr lang="en-IN" dirty="0"/>
              <a:t> in this case they will give documented records of research to someone for securing patents even many areas cant be claimed for patent like discovery of a new species as they’re not an invention but when these bio-resources are used by other organisation without authorisation from concerned country or people without compensatory </a:t>
            </a:r>
            <a:r>
              <a:rPr lang="en-IN" dirty="0" err="1"/>
              <a:t>payment.E.g</a:t>
            </a:r>
            <a:r>
              <a:rPr lang="en-IN" dirty="0"/>
              <a:t>.-Voyage beagle collection of resources from Galapagos island by Darwin</a:t>
            </a:r>
          </a:p>
          <a:p>
            <a:r>
              <a:rPr lang="en-IN" dirty="0"/>
              <a:t>Exploitation of bioresources triggered clearance of second amendment of Indian patent bill which takes such issues into consideration with emergency provisions &amp; research  &amp; development initiative</a:t>
            </a:r>
          </a:p>
          <a:p>
            <a:r>
              <a:rPr lang="en-IN" dirty="0"/>
              <a:t>Bioethics to keep in mind while </a:t>
            </a:r>
            <a:r>
              <a:rPr lang="en-IN" dirty="0" err="1"/>
              <a:t>research:introduction</a:t>
            </a:r>
            <a:r>
              <a:rPr lang="en-IN" dirty="0"/>
              <a:t> of transgene from one species to other violates “integrity of species” or transfer of human gene in animals dilutes concept of ‘</a:t>
            </a:r>
            <a:r>
              <a:rPr lang="en-IN" dirty="0" err="1"/>
              <a:t>humanness’,biotech</a:t>
            </a:r>
            <a:r>
              <a:rPr lang="en-IN" dirty="0"/>
              <a:t> may pose unforeseen risks to environment &amp; biodiversity by causing suffering to animals just for </a:t>
            </a:r>
            <a:r>
              <a:rPr lang="en-IN" dirty="0" err="1"/>
              <a:t>benefits,using</a:t>
            </a:r>
            <a:r>
              <a:rPr lang="en-IN" dirty="0"/>
              <a:t> their proteins for pharmacy like a ‘factory’</a:t>
            </a:r>
          </a:p>
        </p:txBody>
      </p:sp>
      <p:sp>
        <p:nvSpPr>
          <p:cNvPr id="6" name="TextBox 5">
            <a:extLst>
              <a:ext uri="{FF2B5EF4-FFF2-40B4-BE49-F238E27FC236}">
                <a16:creationId xmlns:a16="http://schemas.microsoft.com/office/drawing/2014/main" id="{CF23305F-5A75-1656-D2FB-818DF437D917}"/>
              </a:ext>
            </a:extLst>
          </p:cNvPr>
          <p:cNvSpPr txBox="1"/>
          <p:nvPr/>
        </p:nvSpPr>
        <p:spPr>
          <a:xfrm>
            <a:off x="3174" y="3963380"/>
            <a:ext cx="10005529" cy="646331"/>
          </a:xfrm>
          <a:prstGeom prst="rect">
            <a:avLst/>
          </a:prstGeom>
          <a:noFill/>
        </p:spPr>
        <p:txBody>
          <a:bodyPr wrap="square" rtlCol="0">
            <a:spAutoFit/>
          </a:bodyPr>
          <a:lstStyle/>
          <a:p>
            <a:r>
              <a:rPr lang="en-IN" dirty="0" err="1"/>
              <a:t>Ipr</a:t>
            </a:r>
            <a:r>
              <a:rPr lang="en-IN" dirty="0"/>
              <a:t> are rights related to restriction of commercial use of literary </a:t>
            </a:r>
            <a:r>
              <a:rPr lang="en-IN" dirty="0" err="1"/>
              <a:t>works,inventions</a:t>
            </a:r>
            <a:r>
              <a:rPr lang="en-IN" dirty="0"/>
              <a:t> and discoveries with no the permission of </a:t>
            </a:r>
            <a:r>
              <a:rPr lang="en-IN" dirty="0" err="1"/>
              <a:t>author,in</a:t>
            </a:r>
            <a:r>
              <a:rPr lang="en-IN" dirty="0"/>
              <a:t> computer industry its affected </a:t>
            </a:r>
            <a:r>
              <a:rPr lang="en-IN" dirty="0" err="1"/>
              <a:t>by:Patent,Contract,Undisclosed</a:t>
            </a:r>
            <a:r>
              <a:rPr lang="en-IN" dirty="0"/>
              <a:t> information &amp;</a:t>
            </a:r>
          </a:p>
        </p:txBody>
      </p:sp>
      <p:sp>
        <p:nvSpPr>
          <p:cNvPr id="14" name="TextBox 13">
            <a:extLst>
              <a:ext uri="{FF2B5EF4-FFF2-40B4-BE49-F238E27FC236}">
                <a16:creationId xmlns:a16="http://schemas.microsoft.com/office/drawing/2014/main" id="{5664F1D6-7A22-0C8B-CC1C-05F1D97C10E1}"/>
              </a:ext>
            </a:extLst>
          </p:cNvPr>
          <p:cNvSpPr txBox="1"/>
          <p:nvPr/>
        </p:nvSpPr>
        <p:spPr>
          <a:xfrm>
            <a:off x="3968" y="4460921"/>
            <a:ext cx="12188825" cy="2308324"/>
          </a:xfrm>
          <a:prstGeom prst="rect">
            <a:avLst/>
          </a:prstGeom>
          <a:noFill/>
        </p:spPr>
        <p:txBody>
          <a:bodyPr wrap="square" rtlCol="0">
            <a:spAutoFit/>
          </a:bodyPr>
          <a:lstStyle/>
          <a:p>
            <a:r>
              <a:rPr lang="en-IN" dirty="0"/>
              <a:t>Copyright-</a:t>
            </a:r>
            <a:r>
              <a:rPr lang="en-IN" sz="1800" dirty="0">
                <a:effectLst/>
                <a:latin typeface="Times New Roman" panose="02020603050405020304" pitchFamily="18" charset="0"/>
                <a:ea typeface="Times New Roman" panose="02020603050405020304" pitchFamily="18" charset="0"/>
              </a:rPr>
              <a:t> © is legal right for a statutorily determined </a:t>
            </a:r>
            <a:r>
              <a:rPr lang="en-IN" sz="1800" dirty="0" err="1">
                <a:effectLst/>
                <a:latin typeface="Times New Roman" panose="02020603050405020304" pitchFamily="18" charset="0"/>
                <a:ea typeface="Times New Roman" panose="02020603050405020304" pitchFamily="18" charset="0"/>
              </a:rPr>
              <a:t>term,once</a:t>
            </a:r>
            <a:r>
              <a:rPr lang="en-IN" sz="1800" dirty="0">
                <a:effectLst/>
                <a:latin typeface="Times New Roman" panose="02020603050405020304" pitchFamily="18" charset="0"/>
                <a:ea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rPr>
              <a:t>expired,becomes</a:t>
            </a:r>
            <a:r>
              <a:rPr lang="en-IN" sz="1800" dirty="0">
                <a:effectLst/>
                <a:latin typeface="Times New Roman" panose="02020603050405020304" pitchFamily="18" charset="0"/>
                <a:ea typeface="Times New Roman" panose="02020603050405020304" pitchFamily="18" charset="0"/>
              </a:rPr>
              <a:t> free for public use granted to creator of work to be sole user &amp; distributer of it</a:t>
            </a:r>
            <a:r>
              <a:rPr lang="en-IN" dirty="0">
                <a:latin typeface="Times New Roman" panose="02020603050405020304" pitchFamily="18" charset="0"/>
                <a:ea typeface="Times New Roman" panose="02020603050405020304" pitchFamily="18" charset="0"/>
              </a:rPr>
              <a:t> ,without whose permission if reproduced or distributed is called software </a:t>
            </a:r>
            <a:r>
              <a:rPr lang="en-IN" dirty="0" err="1">
                <a:latin typeface="Times New Roman" panose="02020603050405020304" pitchFamily="18" charset="0"/>
                <a:ea typeface="Times New Roman" panose="02020603050405020304" pitchFamily="18" charset="0"/>
              </a:rPr>
              <a:t>piracy,downloaded</a:t>
            </a:r>
            <a:r>
              <a:rPr lang="en-IN" dirty="0">
                <a:latin typeface="Times New Roman" panose="02020603050405020304" pitchFamily="18" charset="0"/>
                <a:ea typeface="Times New Roman" panose="02020603050405020304" pitchFamily="18" charset="0"/>
              </a:rPr>
              <a:t> from internet without authorisation is called internet </a:t>
            </a:r>
            <a:r>
              <a:rPr lang="en-IN" dirty="0" err="1">
                <a:latin typeface="Times New Roman" panose="02020603050405020304" pitchFamily="18" charset="0"/>
                <a:ea typeface="Times New Roman" panose="02020603050405020304" pitchFamily="18" charset="0"/>
              </a:rPr>
              <a:t>piracy,if</a:t>
            </a:r>
            <a:r>
              <a:rPr lang="en-IN" dirty="0">
                <a:latin typeface="Times New Roman" panose="02020603050405020304" pitchFamily="18" charset="0"/>
                <a:ea typeface="Times New Roman" panose="02020603050405020304" pitchFamily="18" charset="0"/>
              </a:rPr>
              <a:t> installed copy of software more than one computer is pre-installed software </a:t>
            </a:r>
            <a:r>
              <a:rPr lang="en-IN" dirty="0" err="1">
                <a:latin typeface="Times New Roman" panose="02020603050405020304" pitchFamily="18" charset="0"/>
                <a:ea typeface="Times New Roman" panose="02020603050405020304" pitchFamily="18" charset="0"/>
              </a:rPr>
              <a:t>piracy,creating</a:t>
            </a:r>
            <a:r>
              <a:rPr lang="en-IN" dirty="0">
                <a:latin typeface="Times New Roman" panose="02020603050405020304" pitchFamily="18" charset="0"/>
                <a:ea typeface="Times New Roman" panose="02020603050405020304" pitchFamily="18" charset="0"/>
              </a:rPr>
              <a:t> &amp; distributing illegal copies of software &amp; selling at low cost is </a:t>
            </a:r>
            <a:r>
              <a:rPr lang="en-IN" dirty="0" err="1">
                <a:latin typeface="Times New Roman" panose="02020603050405020304" pitchFamily="18" charset="0"/>
                <a:ea typeface="Times New Roman" panose="02020603050405020304" pitchFamily="18" charset="0"/>
              </a:rPr>
              <a:t>counterfeiting,selling</a:t>
            </a:r>
            <a:r>
              <a:rPr lang="en-IN" dirty="0">
                <a:latin typeface="Times New Roman" panose="02020603050405020304" pitchFamily="18" charset="0"/>
                <a:ea typeface="Times New Roman" panose="02020603050405020304" pitchFamily="18" charset="0"/>
              </a:rPr>
              <a:t> unauthorised software online on legal terms is online auction piracy or copied content or idea of other &amp; using as own is plagiarism/ghost writer(photocopy copies portion of text with no </a:t>
            </a:r>
            <a:r>
              <a:rPr lang="en-IN" dirty="0" err="1">
                <a:latin typeface="Times New Roman" panose="02020603050405020304" pitchFamily="18" charset="0"/>
                <a:ea typeface="Times New Roman" panose="02020603050405020304" pitchFamily="18" charset="0"/>
              </a:rPr>
              <a:t>changes,Potluck</a:t>
            </a:r>
            <a:r>
              <a:rPr lang="en-IN" dirty="0">
                <a:latin typeface="Times New Roman" panose="02020603050405020304" pitchFamily="18" charset="0"/>
                <a:ea typeface="Times New Roman" panose="02020603050405020304" pitchFamily="18" charset="0"/>
              </a:rPr>
              <a:t> paper copies with minor </a:t>
            </a:r>
            <a:r>
              <a:rPr lang="en-IN" dirty="0" err="1">
                <a:latin typeface="Times New Roman" panose="02020603050405020304" pitchFamily="18" charset="0"/>
                <a:ea typeface="Times New Roman" panose="02020603050405020304" pitchFamily="18" charset="0"/>
              </a:rPr>
              <a:t>changes,self</a:t>
            </a:r>
            <a:r>
              <a:rPr lang="en-IN" dirty="0">
                <a:latin typeface="Times New Roman" panose="02020603050405020304" pitchFamily="18" charset="0"/>
                <a:ea typeface="Times New Roman" panose="02020603050405020304" pitchFamily="18" charset="0"/>
              </a:rPr>
              <a:t>-stealer copies own work) all are unlawful mostly targeted on </a:t>
            </a:r>
            <a:r>
              <a:rPr lang="en-IN" dirty="0" err="1">
                <a:latin typeface="Times New Roman" panose="02020603050405020304" pitchFamily="18" charset="0"/>
                <a:ea typeface="Times New Roman" panose="02020603050405020304" pitchFamily="18" charset="0"/>
              </a:rPr>
              <a:t>software,film</a:t>
            </a:r>
            <a:r>
              <a:rPr lang="en-IN" dirty="0">
                <a:latin typeface="Times New Roman" panose="02020603050405020304" pitchFamily="18" charset="0"/>
                <a:ea typeface="Times New Roman" panose="02020603050405020304" pitchFamily="18" charset="0"/>
              </a:rPr>
              <a:t> &amp; </a:t>
            </a:r>
            <a:r>
              <a:rPr lang="en-IN" dirty="0" err="1">
                <a:latin typeface="Times New Roman" panose="02020603050405020304" pitchFamily="18" charset="0"/>
                <a:ea typeface="Times New Roman" panose="02020603050405020304" pitchFamily="18" charset="0"/>
              </a:rPr>
              <a:t>music,To</a:t>
            </a:r>
            <a:r>
              <a:rPr lang="en-IN" dirty="0">
                <a:latin typeface="Times New Roman" panose="02020603050405020304" pitchFamily="18" charset="0"/>
                <a:ea typeface="Times New Roman" panose="02020603050405020304" pitchFamily="18" charset="0"/>
              </a:rPr>
              <a:t> avoid these you can-plan own </a:t>
            </a:r>
            <a:r>
              <a:rPr lang="en-IN" dirty="0" err="1">
                <a:latin typeface="Times New Roman" panose="02020603050405020304" pitchFamily="18" charset="0"/>
                <a:ea typeface="Times New Roman" panose="02020603050405020304" pitchFamily="18" charset="0"/>
              </a:rPr>
              <a:t>work,take</a:t>
            </a:r>
            <a:r>
              <a:rPr lang="en-IN" dirty="0">
                <a:latin typeface="Times New Roman" panose="02020603050405020304" pitchFamily="18" charset="0"/>
                <a:ea typeface="Times New Roman" panose="02020603050405020304" pitchFamily="18" charset="0"/>
              </a:rPr>
              <a:t> permission from </a:t>
            </a:r>
            <a:r>
              <a:rPr lang="en-IN" dirty="0" err="1">
                <a:latin typeface="Times New Roman" panose="02020603050405020304" pitchFamily="18" charset="0"/>
                <a:ea typeface="Times New Roman" panose="02020603050405020304" pitchFamily="18" charset="0"/>
              </a:rPr>
              <a:t>author,give</a:t>
            </a:r>
            <a:r>
              <a:rPr lang="en-IN" dirty="0">
                <a:latin typeface="Times New Roman" panose="02020603050405020304" pitchFamily="18" charset="0"/>
                <a:ea typeface="Times New Roman" panose="02020603050405020304" pitchFamily="18" charset="0"/>
              </a:rPr>
              <a:t> credits to </a:t>
            </a:r>
            <a:r>
              <a:rPr lang="en-IN" dirty="0" err="1">
                <a:latin typeface="Times New Roman" panose="02020603050405020304" pitchFamily="18" charset="0"/>
                <a:ea typeface="Times New Roman" panose="02020603050405020304" pitchFamily="18" charset="0"/>
              </a:rPr>
              <a:t>source,use</a:t>
            </a:r>
            <a:r>
              <a:rPr lang="en-IN" dirty="0">
                <a:latin typeface="Times New Roman" panose="02020603050405020304" pitchFamily="18" charset="0"/>
                <a:ea typeface="Times New Roman" panose="02020603050405020304" pitchFamily="18" charset="0"/>
              </a:rPr>
              <a:t> quote </a:t>
            </a:r>
            <a:r>
              <a:rPr lang="en-IN" dirty="0" err="1">
                <a:latin typeface="Times New Roman" panose="02020603050405020304" pitchFamily="18" charset="0"/>
                <a:ea typeface="Times New Roman" panose="02020603050405020304" pitchFamily="18" charset="0"/>
              </a:rPr>
              <a:t>marks,develop</a:t>
            </a:r>
            <a:r>
              <a:rPr lang="en-IN" dirty="0">
                <a:latin typeface="Times New Roman" panose="02020603050405020304" pitchFamily="18" charset="0"/>
                <a:ea typeface="Times New Roman" panose="02020603050405020304" pitchFamily="18" charset="0"/>
              </a:rPr>
              <a:t> content in original form or avoid paraphrasing(grammatical changes to a stuff).</a:t>
            </a:r>
            <a:endParaRPr lang="en-IN" dirty="0"/>
          </a:p>
        </p:txBody>
      </p:sp>
    </p:spTree>
    <p:extLst>
      <p:ext uri="{BB962C8B-B14F-4D97-AF65-F5344CB8AC3E}">
        <p14:creationId xmlns:p14="http://schemas.microsoft.com/office/powerpoint/2010/main" val="168374015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ne in a crowd">
            <a:extLst>
              <a:ext uri="{FF2B5EF4-FFF2-40B4-BE49-F238E27FC236}">
                <a16:creationId xmlns:a16="http://schemas.microsoft.com/office/drawing/2014/main" id="{23298EE8-926A-3D53-2F3B-DA66FA2B60E5}"/>
              </a:ext>
            </a:extLst>
          </p:cNvPr>
          <p:cNvPicPr>
            <a:picLocks noChangeAspect="1"/>
          </p:cNvPicPr>
          <p:nvPr/>
        </p:nvPicPr>
        <p:blipFill>
          <a:blip r:embed="rId4">
            <a:alphaModFix amt="35000"/>
          </a:blip>
          <a:srcRect t="7734" b="17267"/>
          <a:stretch/>
        </p:blipFill>
        <p:spPr>
          <a:xfrm>
            <a:off x="20" y="-1776"/>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872A8C91-3121-B09D-551D-9ECE5C2A41E2}"/>
              </a:ext>
            </a:extLst>
          </p:cNvPr>
          <p:cNvSpPr>
            <a:spLocks noGrp="1"/>
          </p:cNvSpPr>
          <p:nvPr>
            <p:ph type="title"/>
          </p:nvPr>
        </p:nvSpPr>
        <p:spPr>
          <a:xfrm>
            <a:off x="-331596" y="-140677"/>
            <a:ext cx="3341164" cy="858760"/>
          </a:xfrm>
        </p:spPr>
        <p:txBody>
          <a:bodyPr vert="horz" lIns="91440" tIns="45720" rIns="91440" bIns="45720" rtlCol="0" anchor="b">
            <a:normAutofit fontScale="90000"/>
          </a:bodyPr>
          <a:lstStyle/>
          <a:p>
            <a:pPr algn="r"/>
            <a:r>
              <a:rPr lang="en-US" sz="4800" dirty="0"/>
              <a:t>motivation</a:t>
            </a:r>
          </a:p>
        </p:txBody>
      </p:sp>
      <p:sp>
        <p:nvSpPr>
          <p:cNvPr id="3" name="TextBox 2">
            <a:extLst>
              <a:ext uri="{FF2B5EF4-FFF2-40B4-BE49-F238E27FC236}">
                <a16:creationId xmlns:a16="http://schemas.microsoft.com/office/drawing/2014/main" id="{3E684107-E468-95AC-4EA4-26DA3F43C0F0}"/>
              </a:ext>
            </a:extLst>
          </p:cNvPr>
          <p:cNvSpPr txBox="1"/>
          <p:nvPr/>
        </p:nvSpPr>
        <p:spPr>
          <a:xfrm>
            <a:off x="-3175" y="472564"/>
            <a:ext cx="12188825" cy="6463308"/>
          </a:xfrm>
          <a:prstGeom prst="rect">
            <a:avLst/>
          </a:prstGeom>
          <a:noFill/>
        </p:spPr>
        <p:txBody>
          <a:bodyPr wrap="square" rtlCol="0">
            <a:spAutoFit/>
          </a:bodyPr>
          <a:lstStyle/>
          <a:p>
            <a:r>
              <a:rPr lang="en-US" dirty="0"/>
              <a:t>When I watch </a:t>
            </a:r>
            <a:r>
              <a:rPr lang="en-US" dirty="0" err="1"/>
              <a:t>festivals,I</a:t>
            </a:r>
            <a:r>
              <a:rPr lang="en-US" dirty="0"/>
              <a:t> feel its just the same boring </a:t>
            </a:r>
            <a:r>
              <a:rPr lang="en-US" dirty="0" err="1"/>
              <a:t>day,but</a:t>
            </a:r>
            <a:r>
              <a:rPr lang="en-US" dirty="0"/>
              <a:t> there’s a story that backs it which makes it special influencing our </a:t>
            </a:r>
            <a:r>
              <a:rPr lang="en-US" dirty="0" err="1"/>
              <a:t>emotion,so</a:t>
            </a:r>
            <a:r>
              <a:rPr lang="en-US" dirty="0"/>
              <a:t>, I feel story behind a product is more important than </a:t>
            </a:r>
            <a:r>
              <a:rPr lang="en-US" dirty="0" err="1"/>
              <a:t>product,so</a:t>
            </a:r>
            <a:r>
              <a:rPr lang="en-US" dirty="0"/>
              <a:t> where this idea came from is </a:t>
            </a:r>
            <a:r>
              <a:rPr lang="en-US" dirty="0" err="1"/>
              <a:t>important,i</a:t>
            </a:r>
            <a:r>
              <a:rPr lang="en-US" dirty="0"/>
              <a:t> just also want to do what every engineer dreams to </a:t>
            </a:r>
            <a:r>
              <a:rPr lang="en-US" dirty="0" err="1"/>
              <a:t>do,which</a:t>
            </a:r>
            <a:r>
              <a:rPr lang="en-US" dirty="0"/>
              <a:t> is automating </a:t>
            </a:r>
            <a:r>
              <a:rPr lang="en-US" dirty="0" err="1"/>
              <a:t>stuff,so</a:t>
            </a:r>
            <a:r>
              <a:rPr lang="en-US" dirty="0"/>
              <a:t> that mankind achieves higher goals.</a:t>
            </a:r>
          </a:p>
          <a:p>
            <a:r>
              <a:rPr lang="en-US" dirty="0"/>
              <a:t>This is a patent maker website that wants to make your patenting journey </a:t>
            </a:r>
            <a:r>
              <a:rPr lang="en-US" dirty="0" err="1"/>
              <a:t>easier,smoother</a:t>
            </a:r>
            <a:r>
              <a:rPr lang="en-US" dirty="0"/>
              <a:t> &amp; </a:t>
            </a:r>
            <a:r>
              <a:rPr lang="en-US" dirty="0" err="1"/>
              <a:t>interactive.So</a:t>
            </a:r>
            <a:r>
              <a:rPr lang="en-US" dirty="0"/>
              <a:t> that, you do the creative stuff &amp; let us handle unproductive paperwork stuff that creates friction to your creativity</a:t>
            </a:r>
          </a:p>
          <a:p>
            <a:r>
              <a:rPr lang="en-US" dirty="0"/>
              <a:t>The greatest intent was to make it not just a luxury to only business &amp; professional scientists rather democratize to make it accessible to most like ecommerce stores made shopping fit in a handset spreading awareness &amp; make the entry barrier less scary like social media does for showing </a:t>
            </a:r>
            <a:r>
              <a:rPr lang="en-US" dirty="0" err="1"/>
              <a:t>talents.so,that</a:t>
            </a:r>
            <a:r>
              <a:rPr lang="en-US" dirty="0"/>
              <a:t> even our nurturing young imaginative mind also explore this world.</a:t>
            </a:r>
          </a:p>
          <a:p>
            <a:r>
              <a:rPr lang="en-US" dirty="0"/>
              <a:t>When I used to find </a:t>
            </a:r>
            <a:r>
              <a:rPr lang="en-US" dirty="0" err="1"/>
              <a:t>hackathon,they</a:t>
            </a:r>
            <a:r>
              <a:rPr lang="en-US" dirty="0"/>
              <a:t> demanded new ideas but never mentioned about the rights for their ideas they only talked about winners getting money or any job then what about others n what if winner didn’t wanted a job or rather random prize money maybe wanted a certificate of that brand stating the project he owns</a:t>
            </a:r>
          </a:p>
          <a:p>
            <a:r>
              <a:rPr lang="en-US" dirty="0"/>
              <a:t>I got a feedback that there already exists government websites, when I was thinking about my </a:t>
            </a:r>
            <a:r>
              <a:rPr lang="en-US" dirty="0" err="1"/>
              <a:t>project,I</a:t>
            </a:r>
            <a:r>
              <a:rPr lang="en-US" dirty="0"/>
              <a:t> just started on my project after finding a problem, hadn’t searched if it already exists but still later on after feedback</a:t>
            </a:r>
            <a:r>
              <a:rPr lang="en-IN" dirty="0"/>
              <a:t>.</a:t>
            </a:r>
            <a:r>
              <a:rPr lang="en-US" dirty="0"/>
              <a:t> I surfed the web to find that folks need to go to patent office to register and couldn’t find a proper affordable </a:t>
            </a:r>
            <a:r>
              <a:rPr lang="en-US" dirty="0" err="1"/>
              <a:t>websites,so</a:t>
            </a:r>
            <a:r>
              <a:rPr lang="en-US" dirty="0"/>
              <a:t> either it doesn’t exist or my luck is bad or its not search engine optimized &amp; online patent filing I rather found of Europe n of Indian patent official website I couldn’t find option for filing </a:t>
            </a:r>
            <a:r>
              <a:rPr lang="en-US" dirty="0" err="1"/>
              <a:t>patents,even</a:t>
            </a:r>
            <a:r>
              <a:rPr lang="en-US" dirty="0"/>
              <a:t> if it exists we aren’t competing with </a:t>
            </a:r>
            <a:r>
              <a:rPr lang="en-US" dirty="0" err="1"/>
              <a:t>government,we</a:t>
            </a:r>
            <a:r>
              <a:rPr lang="en-US" dirty="0"/>
              <a:t> can coexist like train ticketing official simple website exists but still we sometimes use private apps for small </a:t>
            </a:r>
            <a:r>
              <a:rPr lang="en-US" dirty="0" err="1"/>
              <a:t>features,ease</a:t>
            </a:r>
            <a:r>
              <a:rPr lang="en-US" dirty="0"/>
              <a:t> of </a:t>
            </a:r>
            <a:r>
              <a:rPr lang="en-US" dirty="0" err="1"/>
              <a:t>use,discounts</a:t>
            </a:r>
            <a:r>
              <a:rPr lang="en-US" dirty="0"/>
              <a:t> or better management &amp; if it </a:t>
            </a:r>
            <a:r>
              <a:rPr lang="en-US" dirty="0" err="1"/>
              <a:t>woudve</a:t>
            </a:r>
            <a:r>
              <a:rPr lang="en-US" dirty="0"/>
              <a:t> been </a:t>
            </a:r>
            <a:r>
              <a:rPr lang="en-US" dirty="0" err="1"/>
              <a:t>verifed</a:t>
            </a:r>
            <a:r>
              <a:rPr lang="en-US" dirty="0"/>
              <a:t> new idea It wouldn’t have remained an experimental concept project rather an investable </a:t>
            </a:r>
            <a:r>
              <a:rPr lang="en-US" dirty="0" err="1"/>
              <a:t>business,I</a:t>
            </a:r>
            <a:r>
              <a:rPr lang="en-US" dirty="0"/>
              <a:t> only wanted to try some new stuff for me that aligns with the niche I prefer &amp; new in trend</a:t>
            </a:r>
          </a:p>
          <a:p>
            <a:r>
              <a:rPr lang="en-US" dirty="0" err="1"/>
              <a:t>Bioinfo</a:t>
            </a:r>
            <a:r>
              <a:rPr lang="en-US" dirty="0"/>
              <a:t> is a blooming branch with great </a:t>
            </a:r>
            <a:r>
              <a:rPr lang="en-US" dirty="0" err="1"/>
              <a:t>potential,which</a:t>
            </a:r>
            <a:r>
              <a:rPr lang="en-US" dirty="0"/>
              <a:t> I </a:t>
            </a:r>
            <a:r>
              <a:rPr lang="en-US" dirty="0" err="1"/>
              <a:t>like,I</a:t>
            </a:r>
            <a:r>
              <a:rPr lang="en-US" dirty="0"/>
              <a:t> used to make bioinformatics </a:t>
            </a:r>
            <a:r>
              <a:rPr lang="en-US" dirty="0" err="1"/>
              <a:t>projects,this</a:t>
            </a:r>
            <a:r>
              <a:rPr lang="en-US" dirty="0"/>
              <a:t> time I thought I wanted to make something for bioinformaticians as I understand their </a:t>
            </a:r>
            <a:r>
              <a:rPr lang="en-US" dirty="0" err="1"/>
              <a:t>pain,so</a:t>
            </a:r>
            <a:r>
              <a:rPr lang="en-US" dirty="0"/>
              <a:t>, want to give back to the community by solving bioinformatics by </a:t>
            </a:r>
            <a:r>
              <a:rPr lang="en-US" dirty="0" err="1"/>
              <a:t>bioinformatics,I</a:t>
            </a:r>
            <a:r>
              <a:rPr lang="en-US" dirty="0"/>
              <a:t> just want to create a website that doesn’t let anyone ideas let forgotten rather get fruitful for world with giving rightful credit encouraging research &amp; reward the good </a:t>
            </a:r>
            <a:r>
              <a:rPr lang="en-US" dirty="0" err="1"/>
              <a:t>work,promoting</a:t>
            </a:r>
            <a:r>
              <a:rPr lang="en-US" dirty="0"/>
              <a:t> it</a:t>
            </a:r>
            <a:endParaRPr lang="en-IN" dirty="0"/>
          </a:p>
        </p:txBody>
      </p:sp>
    </p:spTree>
    <p:extLst>
      <p:ext uri="{BB962C8B-B14F-4D97-AF65-F5344CB8AC3E}">
        <p14:creationId xmlns:p14="http://schemas.microsoft.com/office/powerpoint/2010/main" val="55613749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gital financial graph">
            <a:extLst>
              <a:ext uri="{FF2B5EF4-FFF2-40B4-BE49-F238E27FC236}">
                <a16:creationId xmlns:a16="http://schemas.microsoft.com/office/drawing/2014/main" id="{1157B805-92CC-D07B-5D6A-8F69552C41FB}"/>
              </a:ext>
            </a:extLst>
          </p:cNvPr>
          <p:cNvPicPr>
            <a:picLocks noChangeAspect="1"/>
          </p:cNvPicPr>
          <p:nvPr/>
        </p:nvPicPr>
        <p:blipFill>
          <a:blip r:embed="rId4">
            <a:alphaModFix amt="35000"/>
          </a:blip>
          <a:srcRect/>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74188CEF-0953-4740-5ACD-15530B2E7E71}"/>
              </a:ext>
            </a:extLst>
          </p:cNvPr>
          <p:cNvSpPr>
            <a:spLocks noGrp="1"/>
          </p:cNvSpPr>
          <p:nvPr>
            <p:ph type="title"/>
          </p:nvPr>
        </p:nvSpPr>
        <p:spPr>
          <a:xfrm>
            <a:off x="167148" y="101155"/>
            <a:ext cx="11368143" cy="324465"/>
          </a:xfrm>
        </p:spPr>
        <p:txBody>
          <a:bodyPr vert="horz" lIns="91440" tIns="45720" rIns="91440" bIns="45720" rtlCol="0" anchor="b">
            <a:noAutofit/>
          </a:bodyPr>
          <a:lstStyle/>
          <a:p>
            <a:pPr algn="r"/>
            <a:r>
              <a:rPr lang="en-US" sz="2400" dirty="0"/>
              <a:t>Technologies used in making of the project</a:t>
            </a:r>
          </a:p>
        </p:txBody>
      </p:sp>
      <p:sp>
        <p:nvSpPr>
          <p:cNvPr id="3" name="TextBox 2">
            <a:extLst>
              <a:ext uri="{FF2B5EF4-FFF2-40B4-BE49-F238E27FC236}">
                <a16:creationId xmlns:a16="http://schemas.microsoft.com/office/drawing/2014/main" id="{8FF6E5D8-E2B6-66E6-1AB0-D8F10F9DF10C}"/>
              </a:ext>
            </a:extLst>
          </p:cNvPr>
          <p:cNvSpPr txBox="1"/>
          <p:nvPr/>
        </p:nvSpPr>
        <p:spPr>
          <a:xfrm>
            <a:off x="20534" y="263387"/>
            <a:ext cx="12147756" cy="7571303"/>
          </a:xfrm>
          <a:prstGeom prst="rect">
            <a:avLst/>
          </a:prstGeom>
          <a:noFill/>
        </p:spPr>
        <p:txBody>
          <a:bodyPr wrap="square" rtlCol="0">
            <a:spAutoFit/>
          </a:bodyPr>
          <a:lstStyle/>
          <a:p>
            <a:r>
              <a:rPr lang="en-IN" dirty="0"/>
              <a:t>Windows 11 operating system in </a:t>
            </a:r>
            <a:r>
              <a:rPr lang="en-IN" dirty="0" err="1"/>
              <a:t>harddisk</a:t>
            </a:r>
            <a:r>
              <a:rPr lang="en-IN" dirty="0"/>
              <a:t> fixed to system unit(Bill Gates &amp; Paul Allen on 4/4/1975 started this graphic user interface faster than CUI where no need to remember any commands just interact by mouse click on icons/pictures representing collection of </a:t>
            </a:r>
            <a:r>
              <a:rPr lang="en-IN" dirty="0" err="1"/>
              <a:t>programs,tools</a:t>
            </a:r>
            <a:r>
              <a:rPr lang="en-IN" dirty="0"/>
              <a:t> &amp; resources with </a:t>
            </a:r>
            <a:r>
              <a:rPr lang="en-IN" dirty="0" err="1"/>
              <a:t>multitasking,peek</a:t>
            </a:r>
            <a:r>
              <a:rPr lang="en-IN" dirty="0"/>
              <a:t>(show desktop),jump list(</a:t>
            </a:r>
            <a:r>
              <a:rPr lang="en-IN" dirty="0" err="1"/>
              <a:t>rrecent</a:t>
            </a:r>
            <a:r>
              <a:rPr lang="en-IN" dirty="0"/>
              <a:t> files),device stage(manages connected cell </a:t>
            </a:r>
            <a:r>
              <a:rPr lang="en-IN" dirty="0" err="1"/>
              <a:t>phones,printer</a:t>
            </a:r>
            <a:r>
              <a:rPr lang="en-IN" dirty="0"/>
              <a:t> &amp; cameras),math input(write math </a:t>
            </a:r>
            <a:r>
              <a:rPr lang="en-IN" dirty="0" err="1"/>
              <a:t>exprssn</a:t>
            </a:r>
            <a:r>
              <a:rPr lang="en-IN" dirty="0"/>
              <a:t>) &amp; Handwriting recognition features with faster n more responsive </a:t>
            </a:r>
            <a:r>
              <a:rPr lang="en-IN" dirty="0" err="1"/>
              <a:t>performance,easy</a:t>
            </a:r>
            <a:r>
              <a:rPr lang="en-IN" dirty="0"/>
              <a:t> device management &amp; improved taskbar also full screen preview with access to internet)</a:t>
            </a:r>
          </a:p>
          <a:p>
            <a:r>
              <a:rPr lang="en-IN" sz="1800" dirty="0">
                <a:effectLst/>
                <a:latin typeface="Times New Roman" panose="02020603050405020304" pitchFamily="18" charset="0"/>
                <a:ea typeface="Times New Roman" panose="02020603050405020304" pitchFamily="18" charset="0"/>
              </a:rPr>
              <a:t>Web browser is a software used to connect &amp; work with internet accessing </a:t>
            </a:r>
            <a:r>
              <a:rPr lang="en-IN" sz="1800" dirty="0" err="1">
                <a:effectLst/>
                <a:latin typeface="Times New Roman" panose="02020603050405020304" pitchFamily="18" charset="0"/>
                <a:ea typeface="Times New Roman" panose="02020603050405020304" pitchFamily="18" charset="0"/>
              </a:rPr>
              <a:t>webpages,sending</a:t>
            </a:r>
            <a:r>
              <a:rPr lang="en-IN" sz="1800" dirty="0">
                <a:effectLst/>
                <a:latin typeface="Times New Roman" panose="02020603050405020304" pitchFamily="18" charset="0"/>
                <a:ea typeface="Times New Roman" panose="02020603050405020304" pitchFamily="18" charset="0"/>
              </a:rPr>
              <a:t> response &amp; receiving request information through web server stored in </a:t>
            </a:r>
            <a:r>
              <a:rPr lang="en-IN" sz="1800" dirty="0" err="1">
                <a:effectLst/>
                <a:latin typeface="Times New Roman" panose="02020603050405020304" pitchFamily="18" charset="0"/>
                <a:ea typeface="Times New Roman" panose="02020603050405020304" pitchFamily="18" charset="0"/>
              </a:rPr>
              <a:t>computer,web</a:t>
            </a:r>
            <a:r>
              <a:rPr lang="en-IN" sz="1800" dirty="0">
                <a:effectLst/>
                <a:latin typeface="Times New Roman" panose="02020603050405020304" pitchFamily="18" charset="0"/>
                <a:ea typeface="Times New Roman" panose="02020603050405020304" pitchFamily="18" charset="0"/>
              </a:rPr>
              <a:t> is collection of info on net where each page is called webpage &amp; its large related collection is website with unique address of resource as uniform resource locator &amp; World wide web is collection of information stored on computers around the world whose new content is alerted by web feeds using(</a:t>
            </a:r>
            <a:r>
              <a:rPr lang="en-IN" dirty="0">
                <a:latin typeface="Times New Roman" panose="02020603050405020304" pitchFamily="18" charset="0"/>
                <a:ea typeface="Times New Roman" panose="02020603050405020304" pitchFamily="18" charset="0"/>
              </a:rPr>
              <a:t>RSS) </a:t>
            </a:r>
            <a:r>
              <a:rPr lang="en-IN" sz="1800" dirty="0">
                <a:effectLst/>
                <a:latin typeface="Times New Roman" panose="02020603050405020304" pitchFamily="18" charset="0"/>
                <a:ea typeface="Times New Roman" panose="02020603050405020304" pitchFamily="18" charset="0"/>
              </a:rPr>
              <a:t>with computer identified by letter addressing system/domain naming </a:t>
            </a:r>
            <a:r>
              <a:rPr lang="en-IN" sz="1800" dirty="0" err="1">
                <a:effectLst/>
                <a:latin typeface="Times New Roman" panose="02020603050405020304" pitchFamily="18" charset="0"/>
                <a:ea typeface="Times New Roman" panose="02020603050405020304" pitchFamily="18" charset="0"/>
              </a:rPr>
              <a:t>system,where</a:t>
            </a:r>
            <a:r>
              <a:rPr lang="en-IN" sz="1800" dirty="0">
                <a:effectLst/>
                <a:latin typeface="Times New Roman" panose="02020603050405020304" pitchFamily="18" charset="0"/>
                <a:ea typeface="Times New Roman" panose="02020603050405020304" pitchFamily="18" charset="0"/>
              </a:rPr>
              <a:t> domain provides type of organisation website belongs to. Wide Area Network/internet collectively owned connects several countries(</a:t>
            </a:r>
            <a:r>
              <a:rPr lang="en-IN" dirty="0">
                <a:latin typeface="Times New Roman" panose="02020603050405020304" pitchFamily="18" charset="0"/>
                <a:ea typeface="Times New Roman" panose="02020603050405020304" pitchFamily="18" charset="0"/>
              </a:rPr>
              <a:t>world)using transmission control/internet protocol/rule  </a:t>
            </a:r>
            <a:endParaRPr lang="en-IN" sz="1800" dirty="0">
              <a:effectLst/>
              <a:latin typeface="Times New Roman" panose="02020603050405020304" pitchFamily="18" charset="0"/>
              <a:ea typeface="Times New Roman" panose="02020603050405020304" pitchFamily="18" charset="0"/>
            </a:endParaRPr>
          </a:p>
          <a:p>
            <a:r>
              <a:rPr lang="en-IN" dirty="0">
                <a:latin typeface="Times New Roman" panose="02020603050405020304" pitchFamily="18" charset="0"/>
                <a:ea typeface="Times New Roman" panose="02020603050405020304" pitchFamily="18" charset="0"/>
              </a:rPr>
              <a:t>930GB </a:t>
            </a:r>
            <a:r>
              <a:rPr lang="en-IN" dirty="0" err="1">
                <a:latin typeface="Times New Roman" panose="02020603050405020304" pitchFamily="18" charset="0"/>
                <a:ea typeface="Times New Roman" panose="02020603050405020304" pitchFamily="18" charset="0"/>
              </a:rPr>
              <a:t>harddisk</a:t>
            </a:r>
            <a:r>
              <a:rPr lang="en-IN" dirty="0">
                <a:latin typeface="Times New Roman" panose="02020603050405020304" pitchFamily="18" charset="0"/>
                <a:ea typeface="Times New Roman" panose="02020603050405020304" pitchFamily="18" charset="0"/>
              </a:rPr>
              <a:t> are collection of disk called platters coated with material magnetic data recording with large space(40GB-TB’s)</a:t>
            </a:r>
          </a:p>
          <a:p>
            <a:r>
              <a:rPr lang="en-IN" dirty="0">
                <a:latin typeface="Times New Roman" panose="02020603050405020304" pitchFamily="18" charset="0"/>
                <a:ea typeface="Times New Roman" panose="02020603050405020304" pitchFamily="18" charset="0"/>
              </a:rPr>
              <a:t>4GB Random Access Memory is primary memory unlike above secondary memory </a:t>
            </a:r>
            <a:r>
              <a:rPr lang="en-IN" dirty="0" err="1">
                <a:latin typeface="Times New Roman" panose="02020603050405020304" pitchFamily="18" charset="0"/>
                <a:ea typeface="Times New Roman" panose="02020603050405020304" pitchFamily="18" charset="0"/>
              </a:rPr>
              <a:t>randomly,directly</a:t>
            </a:r>
            <a:r>
              <a:rPr lang="en-IN" dirty="0">
                <a:latin typeface="Times New Roman" panose="02020603050405020304" pitchFamily="18" charset="0"/>
                <a:ea typeface="Times New Roman" panose="02020603050405020304" pitchFamily="18" charset="0"/>
              </a:rPr>
              <a:t> accessed by CPU to read or store/ write info on </a:t>
            </a:r>
            <a:r>
              <a:rPr lang="en-IN" dirty="0" err="1">
                <a:latin typeface="Times New Roman" panose="02020603050405020304" pitchFamily="18" charset="0"/>
                <a:ea typeface="Times New Roman" panose="02020603050405020304" pitchFamily="18" charset="0"/>
              </a:rPr>
              <a:t>it,currently</a:t>
            </a:r>
            <a:r>
              <a:rPr lang="en-IN" dirty="0">
                <a:latin typeface="Times New Roman" panose="02020603050405020304" pitchFamily="18" charset="0"/>
                <a:ea typeface="Times New Roman" panose="02020603050405020304" pitchFamily="18" charset="0"/>
              </a:rPr>
              <a:t> being worked on is temporary &amp; volatile memory(erased when power off) size range from 512MB to few GB’s divided into </a:t>
            </a:r>
            <a:r>
              <a:rPr lang="en-IN" dirty="0" err="1">
                <a:latin typeface="Times New Roman" panose="02020603050405020304" pitchFamily="18" charset="0"/>
                <a:ea typeface="Times New Roman" panose="02020603050405020304" pitchFamily="18" charset="0"/>
              </a:rPr>
              <a:t>static:stores</a:t>
            </a:r>
            <a:r>
              <a:rPr lang="en-IN" dirty="0">
                <a:latin typeface="Times New Roman" panose="02020603050405020304" pitchFamily="18" charset="0"/>
                <a:ea typeface="Times New Roman" panose="02020603050405020304" pitchFamily="18" charset="0"/>
              </a:rPr>
              <a:t> data till power on &amp; dynamic ram which loses data in short durations even if power’s on</a:t>
            </a:r>
          </a:p>
          <a:p>
            <a:r>
              <a:rPr lang="en-IN" sz="1800" dirty="0">
                <a:effectLst/>
                <a:latin typeface="Times New Roman" panose="02020603050405020304" pitchFamily="18" charset="0"/>
                <a:ea typeface="Times New Roman" panose="02020603050405020304" pitchFamily="18" charset="0"/>
              </a:rPr>
              <a:t>Compiler translates high level to machine language at one go showing </a:t>
            </a:r>
            <a:r>
              <a:rPr lang="en-IN" sz="1800" dirty="0" err="1">
                <a:effectLst/>
                <a:latin typeface="Times New Roman" panose="02020603050405020304" pitchFamily="18" charset="0"/>
                <a:ea typeface="Times New Roman" panose="02020603050405020304" pitchFamily="18" charset="0"/>
              </a:rPr>
              <a:t>errors,same</a:t>
            </a:r>
            <a:r>
              <a:rPr lang="en-IN" sz="1800" dirty="0">
                <a:effectLst/>
                <a:latin typeface="Times New Roman" panose="02020603050405020304" pitchFamily="18" charset="0"/>
                <a:ea typeface="Times New Roman" panose="02020603050405020304" pitchFamily="18" charset="0"/>
              </a:rPr>
              <a:t> done line-by-line execution by slow interpreter</a:t>
            </a:r>
            <a:r>
              <a:rPr lang="en-IN" dirty="0">
                <a:latin typeface="Times New Roman" panose="02020603050405020304" pitchFamily="18" charset="0"/>
                <a:ea typeface="Times New Roman" panose="02020603050405020304" pitchFamily="18" charset="0"/>
              </a:rPr>
              <a:t>.</a:t>
            </a:r>
          </a:p>
          <a:p>
            <a:r>
              <a:rPr lang="en-IN" sz="1800" dirty="0" err="1">
                <a:effectLst/>
                <a:latin typeface="Times New Roman" panose="02020603050405020304" pitchFamily="18" charset="0"/>
                <a:ea typeface="Times New Roman" panose="02020603050405020304" pitchFamily="18" charset="0"/>
              </a:rPr>
              <a:t>Java,high</a:t>
            </a:r>
            <a:r>
              <a:rPr lang="en-IN" sz="1800" dirty="0">
                <a:effectLst/>
                <a:latin typeface="Times New Roman" panose="02020603050405020304" pitchFamily="18" charset="0"/>
                <a:ea typeface="Times New Roman" panose="02020603050405020304" pitchFamily="18" charset="0"/>
              </a:rPr>
              <a:t> level language started by </a:t>
            </a:r>
            <a:r>
              <a:rPr lang="en-IN" sz="1800" dirty="0" err="1">
                <a:effectLst/>
                <a:latin typeface="Times New Roman" panose="02020603050405020304" pitchFamily="18" charset="0"/>
                <a:ea typeface="Times New Roman" panose="02020603050405020304" pitchFamily="18" charset="0"/>
              </a:rPr>
              <a:t>james</a:t>
            </a:r>
            <a:r>
              <a:rPr lang="en-IN" sz="1800" dirty="0">
                <a:effectLst/>
                <a:latin typeface="Times New Roman" panose="02020603050405020304" pitchFamily="18" charset="0"/>
                <a:ea typeface="Times New Roman" panose="02020603050405020304" pitchFamily="18" charset="0"/>
              </a:rPr>
              <a:t> gosling at sun microsystems in 1995 with simple </a:t>
            </a:r>
            <a:r>
              <a:rPr lang="en-IN" sz="1800" dirty="0" err="1">
                <a:effectLst/>
                <a:latin typeface="Times New Roman" panose="02020603050405020304" pitchFamily="18" charset="0"/>
                <a:ea typeface="Times New Roman" panose="02020603050405020304" pitchFamily="18" charset="0"/>
              </a:rPr>
              <a:t>learn,object</a:t>
            </a:r>
            <a:r>
              <a:rPr lang="en-IN" dirty="0">
                <a:latin typeface="Times New Roman" panose="02020603050405020304" pitchFamily="18" charset="0"/>
                <a:ea typeface="Times New Roman" panose="02020603050405020304" pitchFamily="18" charset="0"/>
              </a:rPr>
              <a:t>(instance of class having state &amp; behaviours)oriented </a:t>
            </a:r>
            <a:r>
              <a:rPr lang="en-IN" dirty="0" err="1">
                <a:latin typeface="Times New Roman" panose="02020603050405020304" pitchFamily="18" charset="0"/>
                <a:ea typeface="Times New Roman" panose="02020603050405020304" pitchFamily="18" charset="0"/>
              </a:rPr>
              <a:t>programming,case</a:t>
            </a:r>
            <a:r>
              <a:rPr lang="en-IN" dirty="0">
                <a:latin typeface="Times New Roman" panose="02020603050405020304" pitchFamily="18" charset="0"/>
                <a:ea typeface="Times New Roman" panose="02020603050405020304" pitchFamily="18" charset="0"/>
              </a:rPr>
              <a:t> </a:t>
            </a:r>
            <a:r>
              <a:rPr lang="en-IN" dirty="0" err="1">
                <a:latin typeface="Times New Roman" panose="02020603050405020304" pitchFamily="18" charset="0"/>
                <a:ea typeface="Times New Roman" panose="02020603050405020304" pitchFamily="18" charset="0"/>
              </a:rPr>
              <a:t>sensitive,multitasking</a:t>
            </a:r>
            <a:r>
              <a:rPr lang="en-IN" dirty="0">
                <a:latin typeface="Times New Roman" panose="02020603050405020304" pitchFamily="18" charset="0"/>
                <a:ea typeface="Times New Roman" panose="02020603050405020304" pitchFamily="18" charset="0"/>
              </a:rPr>
              <a:t>(threads),secure by authentication by encryption to virus &amp; tamper free </a:t>
            </a:r>
            <a:r>
              <a:rPr lang="en-IN" dirty="0" err="1">
                <a:latin typeface="Times New Roman" panose="02020603050405020304" pitchFamily="18" charset="0"/>
                <a:ea typeface="Times New Roman" panose="02020603050405020304" pitchFamily="18" charset="0"/>
              </a:rPr>
              <a:t>environment,robust</a:t>
            </a:r>
            <a:r>
              <a:rPr lang="en-IN" dirty="0">
                <a:latin typeface="Times New Roman" panose="02020603050405020304" pitchFamily="18" charset="0"/>
                <a:ea typeface="Times New Roman" panose="02020603050405020304" pitchFamily="18" charset="0"/>
              </a:rPr>
              <a:t> as it remove error-prone situation by compile time &amp; runtime error checking, portable (implementation independent) &amp; platform/operating system </a:t>
            </a:r>
            <a:r>
              <a:rPr lang="en-IN" dirty="0" err="1">
                <a:latin typeface="Times New Roman" panose="02020603050405020304" pitchFamily="18" charset="0"/>
                <a:ea typeface="Times New Roman" panose="02020603050405020304" pitchFamily="18" charset="0"/>
              </a:rPr>
              <a:t>independent,compiles</a:t>
            </a:r>
            <a:r>
              <a:rPr lang="en-IN" dirty="0">
                <a:latin typeface="Times New Roman" panose="02020603050405020304" pitchFamily="18" charset="0"/>
                <a:ea typeface="Times New Roman" panose="02020603050405020304" pitchFamily="18" charset="0"/>
              </a:rPr>
              <a:t> on one &amp; runs on other </a:t>
            </a:r>
            <a:r>
              <a:rPr lang="en-IN" dirty="0" err="1">
                <a:latin typeface="Times New Roman" panose="02020603050405020304" pitchFamily="18" charset="0"/>
                <a:ea typeface="Times New Roman" panose="02020603050405020304" pitchFamily="18" charset="0"/>
              </a:rPr>
              <a:t>computer,with</a:t>
            </a:r>
            <a:r>
              <a:rPr lang="en-IN" dirty="0">
                <a:latin typeface="Times New Roman" panose="02020603050405020304" pitchFamily="18" charset="0"/>
                <a:ea typeface="Times New Roman" panose="02020603050405020304" pitchFamily="18" charset="0"/>
              </a:rPr>
              <a:t> primitive </a:t>
            </a:r>
            <a:r>
              <a:rPr lang="en-IN" dirty="0" err="1">
                <a:latin typeface="Times New Roman" panose="02020603050405020304" pitchFamily="18" charset="0"/>
                <a:ea typeface="Times New Roman" panose="02020603050405020304" pitchFamily="18" charset="0"/>
              </a:rPr>
              <a:t>datatypes:int</a:t>
            </a:r>
            <a:r>
              <a:rPr lang="en-IN" dirty="0">
                <a:latin typeface="Times New Roman" panose="02020603050405020304" pitchFamily="18" charset="0"/>
                <a:ea typeface="Times New Roman" panose="02020603050405020304" pitchFamily="18" charset="0"/>
              </a:rPr>
              <a:t>(number),char(alphabet),Boolean(true or false),float(single precision floating point number) &amp; non-primitive reference type(objects &amp; array).Structured query language helps in querying </a:t>
            </a:r>
            <a:r>
              <a:rPr lang="en-IN" dirty="0" err="1">
                <a:latin typeface="Times New Roman" panose="02020603050405020304" pitchFamily="18" charset="0"/>
                <a:ea typeface="Times New Roman" panose="02020603050405020304" pitchFamily="18" charset="0"/>
              </a:rPr>
              <a:t>data,controlling</a:t>
            </a:r>
            <a:r>
              <a:rPr lang="en-IN" dirty="0">
                <a:latin typeface="Times New Roman" panose="02020603050405020304" pitchFamily="18" charset="0"/>
                <a:ea typeface="Times New Roman" panose="02020603050405020304" pitchFamily="18" charset="0"/>
              </a:rPr>
              <a:t> database </a:t>
            </a:r>
            <a:r>
              <a:rPr lang="en-IN" dirty="0" err="1">
                <a:latin typeface="Times New Roman" panose="02020603050405020304" pitchFamily="18" charset="0"/>
                <a:ea typeface="Times New Roman" panose="02020603050405020304" pitchFamily="18" charset="0"/>
              </a:rPr>
              <a:t>access,guarantee</a:t>
            </a:r>
            <a:r>
              <a:rPr lang="en-IN" dirty="0">
                <a:latin typeface="Times New Roman" panose="02020603050405020304" pitchFamily="18" charset="0"/>
                <a:ea typeface="Times New Roman" panose="02020603050405020304" pitchFamily="18" charset="0"/>
              </a:rPr>
              <a:t> database integrity &amp; </a:t>
            </a:r>
            <a:r>
              <a:rPr lang="en-IN" dirty="0" err="1">
                <a:latin typeface="Times New Roman" panose="02020603050405020304" pitchFamily="18" charset="0"/>
                <a:ea typeface="Times New Roman" panose="02020603050405020304" pitchFamily="18" charset="0"/>
              </a:rPr>
              <a:t>consistency,create</a:t>
            </a:r>
            <a:r>
              <a:rPr lang="en-IN" dirty="0">
                <a:latin typeface="Times New Roman" panose="02020603050405020304" pitchFamily="18" charset="0"/>
                <a:ea typeface="Times New Roman" panose="02020603050405020304" pitchFamily="18" charset="0"/>
              </a:rPr>
              <a:t> replace altering &amp; dropping database &amp; inserting deleting &amp; updating records with </a:t>
            </a:r>
            <a:r>
              <a:rPr lang="en-IN" dirty="0" err="1">
                <a:latin typeface="Times New Roman" panose="02020603050405020304" pitchFamily="18" charset="0"/>
                <a:ea typeface="Times New Roman" panose="02020603050405020304" pitchFamily="18" charset="0"/>
              </a:rPr>
              <a:t>portability,high</a:t>
            </a:r>
            <a:r>
              <a:rPr lang="en-IN" dirty="0">
                <a:latin typeface="Times New Roman" panose="02020603050405020304" pitchFamily="18" charset="0"/>
                <a:ea typeface="Times New Roman" panose="02020603050405020304" pitchFamily="18" charset="0"/>
              </a:rPr>
              <a:t> </a:t>
            </a:r>
            <a:r>
              <a:rPr lang="en-IN" dirty="0" err="1">
                <a:latin typeface="Times New Roman" panose="02020603050405020304" pitchFamily="18" charset="0"/>
                <a:ea typeface="Times New Roman" panose="02020603050405020304" pitchFamily="18" charset="0"/>
              </a:rPr>
              <a:t>speed,simple</a:t>
            </a:r>
            <a:r>
              <a:rPr lang="en-IN" dirty="0">
                <a:latin typeface="Times New Roman" panose="02020603050405020304" pitchFamily="18" charset="0"/>
                <a:ea typeface="Times New Roman" panose="02020603050405020304" pitchFamily="18" charset="0"/>
              </a:rPr>
              <a:t> to </a:t>
            </a:r>
            <a:r>
              <a:rPr lang="en-IN" dirty="0" err="1">
                <a:latin typeface="Times New Roman" panose="02020603050405020304" pitchFamily="18" charset="0"/>
                <a:ea typeface="Times New Roman" panose="02020603050405020304" pitchFamily="18" charset="0"/>
              </a:rPr>
              <a:t>learn,relational</a:t>
            </a:r>
            <a:r>
              <a:rPr lang="en-IN" dirty="0">
                <a:latin typeface="Times New Roman" panose="02020603050405020304" pitchFamily="18" charset="0"/>
                <a:ea typeface="Times New Roman" panose="02020603050405020304" pitchFamily="18" charset="0"/>
              </a:rPr>
              <a:t> </a:t>
            </a:r>
            <a:r>
              <a:rPr lang="en-IN" dirty="0" err="1">
                <a:latin typeface="Times New Roman" panose="02020603050405020304" pitchFamily="18" charset="0"/>
                <a:ea typeface="Times New Roman" panose="02020603050405020304" pitchFamily="18" charset="0"/>
              </a:rPr>
              <a:t>database,client</a:t>
            </a:r>
            <a:r>
              <a:rPr lang="en-IN" dirty="0">
                <a:latin typeface="Times New Roman" panose="02020603050405020304" pitchFamily="18" charset="0"/>
                <a:ea typeface="Times New Roman" panose="02020603050405020304" pitchFamily="18" charset="0"/>
              </a:rPr>
              <a:t>/server </a:t>
            </a:r>
            <a:r>
              <a:rPr lang="en-IN" dirty="0" err="1">
                <a:latin typeface="Times New Roman" panose="02020603050405020304" pitchFamily="18" charset="0"/>
                <a:ea typeface="Times New Roman" panose="02020603050405020304" pitchFamily="18" charset="0"/>
              </a:rPr>
              <a:t>base,object</a:t>
            </a:r>
            <a:r>
              <a:rPr lang="en-IN" dirty="0">
                <a:latin typeface="Times New Roman" panose="02020603050405020304" pitchFamily="18" charset="0"/>
                <a:ea typeface="Times New Roman" panose="02020603050405020304" pitchFamily="18" charset="0"/>
              </a:rPr>
              <a:t> </a:t>
            </a:r>
            <a:r>
              <a:rPr lang="en-IN" dirty="0" err="1">
                <a:latin typeface="Times New Roman" panose="02020603050405020304" pitchFamily="18" charset="0"/>
                <a:ea typeface="Times New Roman" panose="02020603050405020304" pitchFamily="18" charset="0"/>
              </a:rPr>
              <a:t>oriented,act</a:t>
            </a:r>
            <a:r>
              <a:rPr lang="en-IN" dirty="0">
                <a:latin typeface="Times New Roman" panose="02020603050405020304" pitchFamily="18" charset="0"/>
                <a:ea typeface="Times New Roman" panose="02020603050405020304" pitchFamily="18" charset="0"/>
              </a:rPr>
              <a:t> as programming &amp; interactive language</a:t>
            </a:r>
            <a:endParaRPr lang="en-IN" sz="1800" dirty="0">
              <a:effectLst/>
              <a:latin typeface="Times New Roman" panose="02020603050405020304" pitchFamily="18" charset="0"/>
              <a:ea typeface="Times New Roman" panose="02020603050405020304" pitchFamily="18" charset="0"/>
            </a:endParaRPr>
          </a:p>
          <a:p>
            <a:endParaRPr lang="en-IN" sz="1800" dirty="0">
              <a:effectLst/>
              <a:latin typeface="Times New Roman" panose="02020603050405020304" pitchFamily="18" charset="0"/>
              <a:ea typeface="Times New Roman" panose="02020603050405020304" pitchFamily="18" charset="0"/>
            </a:endParaRPr>
          </a:p>
          <a:p>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252029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9C857C97-C155-E72A-0C2B-9266E7E6FC23}"/>
              </a:ext>
            </a:extLst>
          </p:cNvPr>
          <p:cNvPicPr>
            <a:picLocks noChangeAspect="1"/>
          </p:cNvPicPr>
          <p:nvPr/>
        </p:nvPicPr>
        <p:blipFill>
          <a:blip r:embed="rId3">
            <a:alphaModFix amt="35000"/>
          </a:blip>
          <a:srcRect t="5981" b="9750"/>
          <a:stretch/>
        </p:blipFill>
        <p:spPr>
          <a:xfrm>
            <a:off x="20" y="-83117"/>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509552A5-F8FA-460F-FB1D-485F24FA9545}"/>
              </a:ext>
            </a:extLst>
          </p:cNvPr>
          <p:cNvSpPr>
            <a:spLocks noGrp="1"/>
          </p:cNvSpPr>
          <p:nvPr>
            <p:ph type="title"/>
          </p:nvPr>
        </p:nvSpPr>
        <p:spPr>
          <a:xfrm>
            <a:off x="-318198" y="-387047"/>
            <a:ext cx="11803463" cy="1160770"/>
          </a:xfrm>
        </p:spPr>
        <p:txBody>
          <a:bodyPr vert="horz" lIns="91440" tIns="45720" rIns="91440" bIns="45720" rtlCol="0" anchor="b">
            <a:normAutofit fontScale="90000"/>
          </a:bodyPr>
          <a:lstStyle/>
          <a:p>
            <a:pPr algn="r"/>
            <a:r>
              <a:rPr lang="en-US" sz="4800" dirty="0"/>
              <a:t>Functions used in the program n workflow</a:t>
            </a:r>
          </a:p>
        </p:txBody>
      </p:sp>
      <p:sp>
        <p:nvSpPr>
          <p:cNvPr id="3" name="TextBox 2">
            <a:extLst>
              <a:ext uri="{FF2B5EF4-FFF2-40B4-BE49-F238E27FC236}">
                <a16:creationId xmlns:a16="http://schemas.microsoft.com/office/drawing/2014/main" id="{4055C004-6DF3-757A-29D8-1BC100CAA48F}"/>
              </a:ext>
            </a:extLst>
          </p:cNvPr>
          <p:cNvSpPr txBox="1"/>
          <p:nvPr/>
        </p:nvSpPr>
        <p:spPr>
          <a:xfrm>
            <a:off x="218209" y="773723"/>
            <a:ext cx="11824855" cy="646331"/>
          </a:xfrm>
          <a:prstGeom prst="rect">
            <a:avLst/>
          </a:prstGeom>
          <a:noFill/>
        </p:spPr>
        <p:txBody>
          <a:bodyPr wrap="square" rtlCol="0">
            <a:spAutoFit/>
          </a:bodyPr>
          <a:lstStyle/>
          <a:p>
            <a:r>
              <a:rPr lang="en-US" dirty="0"/>
              <a:t>Static-java calling method without instance of </a:t>
            </a:r>
            <a:r>
              <a:rPr lang="en-US" dirty="0" err="1"/>
              <a:t>class,Void</a:t>
            </a:r>
            <a:r>
              <a:rPr lang="en-US" dirty="0"/>
              <a:t>-main method executes &amp; terminates without returning values</a:t>
            </a:r>
          </a:p>
          <a:p>
            <a:endParaRPr lang="en-IN" dirty="0"/>
          </a:p>
        </p:txBody>
      </p:sp>
      <p:sp>
        <p:nvSpPr>
          <p:cNvPr id="5" name="Rectangle 1">
            <a:extLst>
              <a:ext uri="{FF2B5EF4-FFF2-40B4-BE49-F238E27FC236}">
                <a16:creationId xmlns:a16="http://schemas.microsoft.com/office/drawing/2014/main" id="{B1021EE2-3FD7-2C1B-CD3E-6D5F807E13DC}"/>
              </a:ext>
            </a:extLst>
          </p:cNvPr>
          <p:cNvSpPr>
            <a:spLocks noChangeArrowheads="1"/>
          </p:cNvSpPr>
          <p:nvPr/>
        </p:nvSpPr>
        <p:spPr bwMode="auto">
          <a:xfrm>
            <a:off x="599769" y="6282924"/>
            <a:ext cx="18473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B18EF0F-6328-88C5-F1F6-B65902D06C9E}"/>
              </a:ext>
            </a:extLst>
          </p:cNvPr>
          <p:cNvSpPr>
            <a:spLocks noChangeArrowheads="1"/>
          </p:cNvSpPr>
          <p:nvPr/>
        </p:nvSpPr>
        <p:spPr bwMode="auto">
          <a:xfrm>
            <a:off x="21117" y="1004309"/>
            <a:ext cx="5272597"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chemeClr val="tx1"/>
                </a:solidFill>
                <a:effectLst/>
                <a:latin typeface="Arial" panose="020B0604020202020204" pitchFamily="34" charset="0"/>
              </a:rPr>
              <a:t>HTML (index.html):</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a:ln>
                  <a:noFill/>
                </a:ln>
                <a:solidFill>
                  <a:schemeClr val="tx1"/>
                </a:solidFill>
                <a:effectLst/>
                <a:latin typeface="Arial Unicode MS"/>
              </a:rPr>
              <a:t>&lt;form&gt;</a:t>
            </a:r>
            <a:r>
              <a:rPr kumimoji="0" lang="en-US" altLang="en-US" sz="1050" b="1" i="0" u="none" strike="noStrike" cap="none" normalizeH="0" baseline="0" dirty="0">
                <a:ln>
                  <a:noFill/>
                </a:ln>
                <a:solidFill>
                  <a:schemeClr val="tx1"/>
                </a:solidFill>
                <a:effectLst/>
              </a:rPr>
              <a:t>, </a:t>
            </a:r>
            <a:r>
              <a:rPr kumimoji="0" lang="en-US" altLang="en-US" sz="1050" b="1" i="0" u="none" strike="noStrike" cap="none" normalizeH="0" baseline="0" dirty="0">
                <a:ln>
                  <a:noFill/>
                </a:ln>
                <a:solidFill>
                  <a:schemeClr val="tx1"/>
                </a:solidFill>
                <a:effectLst/>
                <a:latin typeface="Arial Unicode MS"/>
              </a:rPr>
              <a:t>&lt;input&gt;</a:t>
            </a:r>
            <a:r>
              <a:rPr kumimoji="0" lang="en-US" altLang="en-US" sz="1050" b="1" i="0" u="none" strike="noStrike" cap="none" normalizeH="0" baseline="0" dirty="0">
                <a:ln>
                  <a:noFill/>
                </a:ln>
                <a:solidFill>
                  <a:schemeClr val="tx1"/>
                </a:solidFill>
                <a:effectLst/>
              </a:rPr>
              <a:t>, </a:t>
            </a:r>
            <a:r>
              <a:rPr kumimoji="0" lang="en-US" altLang="en-US" sz="1050" b="1" i="0" u="none" strike="noStrike" cap="none" normalizeH="0" baseline="0" dirty="0">
                <a:ln>
                  <a:noFill/>
                </a:ln>
                <a:solidFill>
                  <a:schemeClr val="tx1"/>
                </a:solidFill>
                <a:effectLst/>
                <a:latin typeface="Arial Unicode MS"/>
              </a:rPr>
              <a:t>&lt;</a:t>
            </a:r>
            <a:r>
              <a:rPr kumimoji="0" lang="en-US" altLang="en-US" sz="1050" b="1" i="0" u="none" strike="noStrike" cap="none" normalizeH="0" baseline="0" dirty="0" err="1">
                <a:ln>
                  <a:noFill/>
                </a:ln>
                <a:solidFill>
                  <a:schemeClr val="tx1"/>
                </a:solidFill>
                <a:effectLst/>
                <a:latin typeface="Arial Unicode MS"/>
              </a:rPr>
              <a:t>textarea</a:t>
            </a:r>
            <a:r>
              <a:rPr kumimoji="0" lang="en-US" altLang="en-US" sz="1050" b="1" i="0" u="none" strike="noStrike" cap="none" normalizeH="0" baseline="0" dirty="0">
                <a:ln>
                  <a:noFill/>
                </a:ln>
                <a:solidFill>
                  <a:schemeClr val="tx1"/>
                </a:solidFill>
                <a:effectLst/>
                <a:latin typeface="Arial Unicode MS"/>
              </a:rPr>
              <a:t>&gt;</a:t>
            </a:r>
            <a:r>
              <a:rPr kumimoji="0" lang="en-US" altLang="en-US" sz="1050" b="1" i="0" u="none" strike="noStrike" cap="none" normalizeH="0" baseline="0" dirty="0">
                <a:ln>
                  <a:noFill/>
                </a:ln>
                <a:solidFill>
                  <a:schemeClr val="tx1"/>
                </a:solidFill>
                <a:effectLst/>
              </a:rPr>
              <a:t>, </a:t>
            </a:r>
            <a:r>
              <a:rPr kumimoji="0" lang="en-US" altLang="en-US" sz="1050" b="1" i="0" u="none" strike="noStrike" cap="none" normalizeH="0" baseline="0" dirty="0">
                <a:ln>
                  <a:noFill/>
                </a:ln>
                <a:solidFill>
                  <a:schemeClr val="tx1"/>
                </a:solidFill>
                <a:effectLst/>
                <a:latin typeface="Arial Unicode MS"/>
              </a:rPr>
              <a:t>&lt;select&gt;</a:t>
            </a:r>
            <a:r>
              <a:rPr kumimoji="0" lang="en-US" altLang="en-US" sz="1050" b="1" i="0" u="none" strike="noStrike" cap="none" normalizeH="0" baseline="0" dirty="0">
                <a:ln>
                  <a:noFill/>
                </a:ln>
                <a:solidFill>
                  <a:schemeClr val="tx1"/>
                </a:solidFill>
                <a:effectLst/>
              </a:rPr>
              <a:t>, </a:t>
            </a:r>
            <a:r>
              <a:rPr kumimoji="0" lang="en-US" altLang="en-US" sz="1050" b="1" i="0" u="none" strike="noStrike" cap="none" normalizeH="0" baseline="0" dirty="0">
                <a:ln>
                  <a:noFill/>
                </a:ln>
                <a:solidFill>
                  <a:schemeClr val="tx1"/>
                </a:solidFill>
                <a:effectLst/>
                <a:latin typeface="Arial Unicode MS"/>
              </a:rPr>
              <a:t>&lt;button&gt;</a:t>
            </a:r>
            <a:r>
              <a:rPr kumimoji="0" lang="en-US" altLang="en-US" sz="1050" b="1" i="0" u="none" strike="noStrike" cap="none" normalizeH="0" baseline="0" dirty="0">
                <a:ln>
                  <a:noFill/>
                </a:ln>
                <a:solidFill>
                  <a:schemeClr val="tx1"/>
                </a:solidFill>
                <a:effectLst/>
              </a:rPr>
              <a:t>:</a:t>
            </a:r>
            <a:r>
              <a:rPr kumimoji="0" lang="en-US" altLang="en-US" sz="105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Purpose: Create interactive forms for user input (login, file upload, etc.).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a:ln>
                  <a:noFill/>
                </a:ln>
                <a:solidFill>
                  <a:schemeClr val="tx1"/>
                </a:solidFill>
                <a:effectLst/>
                <a:latin typeface="Arial Unicode MS"/>
              </a:rPr>
              <a:t>&lt;div&gt;</a:t>
            </a:r>
            <a:r>
              <a:rPr kumimoji="0" lang="en-US" altLang="en-US" sz="1050" b="1" i="0" u="none" strike="noStrike" cap="none" normalizeH="0" baseline="0" dirty="0">
                <a:ln>
                  <a:noFill/>
                </a:ln>
                <a:solidFill>
                  <a:schemeClr val="tx1"/>
                </a:solidFill>
                <a:effectLst/>
              </a:rPr>
              <a:t> and </a:t>
            </a:r>
            <a:r>
              <a:rPr kumimoji="0" lang="en-US" altLang="en-US" sz="1050" b="1" i="0" u="none" strike="noStrike" cap="none" normalizeH="0" baseline="0" dirty="0">
                <a:ln>
                  <a:noFill/>
                </a:ln>
                <a:solidFill>
                  <a:schemeClr val="tx1"/>
                </a:solidFill>
                <a:effectLst/>
                <a:latin typeface="Arial Unicode MS"/>
              </a:rPr>
              <a:t>&lt;span&gt;</a:t>
            </a:r>
            <a:r>
              <a:rPr kumimoji="0" lang="en-US" altLang="en-US" sz="1050" b="1" i="0" u="none" strike="noStrike" cap="none" normalizeH="0" baseline="0" dirty="0">
                <a:ln>
                  <a:noFill/>
                </a:ln>
                <a:solidFill>
                  <a:schemeClr val="tx1"/>
                </a:solidFill>
                <a:effectLst/>
              </a:rPr>
              <a:t>:</a:t>
            </a:r>
            <a:r>
              <a:rPr kumimoji="0" lang="en-US" altLang="en-US" sz="105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Purpose: Structure and group HTML content for layout and dynamic display.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a:ln>
                  <a:noFill/>
                </a:ln>
                <a:solidFill>
                  <a:schemeClr val="tx1"/>
                </a:solidFill>
                <a:effectLst/>
                <a:latin typeface="Arial Unicode MS"/>
              </a:rPr>
              <a:t>&lt;a&gt;</a:t>
            </a:r>
            <a:r>
              <a:rPr kumimoji="0" lang="en-US" altLang="en-US" sz="1050" b="1" i="0" u="none" strike="noStrike" cap="none" normalizeH="0" baseline="0" dirty="0">
                <a:ln>
                  <a:noFill/>
                </a:ln>
                <a:solidFill>
                  <a:schemeClr val="tx1"/>
                </a:solidFill>
                <a:effectLst/>
              </a:rPr>
              <a:t>:</a:t>
            </a:r>
            <a:r>
              <a:rPr kumimoji="0" lang="en-US" altLang="en-US" sz="105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Purpose: Create hyperlinks for navigation.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a:ln>
                  <a:noFill/>
                </a:ln>
                <a:solidFill>
                  <a:schemeClr val="tx1"/>
                </a:solidFill>
                <a:effectLst/>
                <a:latin typeface="Arial Unicode MS"/>
              </a:rPr>
              <a:t>&lt;header&gt;</a:t>
            </a:r>
            <a:r>
              <a:rPr kumimoji="0" lang="en-US" altLang="en-US" sz="1050" b="1" i="0" u="none" strike="noStrike" cap="none" normalizeH="0" baseline="0" dirty="0">
                <a:ln>
                  <a:noFill/>
                </a:ln>
                <a:solidFill>
                  <a:schemeClr val="tx1"/>
                </a:solidFill>
                <a:effectLst/>
              </a:rPr>
              <a:t>, </a:t>
            </a:r>
            <a:r>
              <a:rPr kumimoji="0" lang="en-US" altLang="en-US" sz="1050" b="1" i="0" u="none" strike="noStrike" cap="none" normalizeH="0" baseline="0" dirty="0">
                <a:ln>
                  <a:noFill/>
                </a:ln>
                <a:solidFill>
                  <a:schemeClr val="tx1"/>
                </a:solidFill>
                <a:effectLst/>
                <a:latin typeface="Arial Unicode MS"/>
              </a:rPr>
              <a:t>&lt;main&gt;</a:t>
            </a:r>
            <a:r>
              <a:rPr kumimoji="0" lang="en-US" altLang="en-US" sz="1050" b="1" i="0" u="none" strike="noStrike" cap="none" normalizeH="0" baseline="0" dirty="0">
                <a:ln>
                  <a:noFill/>
                </a:ln>
                <a:solidFill>
                  <a:schemeClr val="tx1"/>
                </a:solidFill>
                <a:effectLst/>
              </a:rPr>
              <a:t>, </a:t>
            </a:r>
            <a:r>
              <a:rPr kumimoji="0" lang="en-US" altLang="en-US" sz="1050" b="1" i="0" u="none" strike="noStrike" cap="none" normalizeH="0" baseline="0" dirty="0">
                <a:ln>
                  <a:noFill/>
                </a:ln>
                <a:solidFill>
                  <a:schemeClr val="tx1"/>
                </a:solidFill>
                <a:effectLst/>
                <a:latin typeface="Arial Unicode MS"/>
              </a:rPr>
              <a:t>&lt;section&gt;</a:t>
            </a:r>
            <a:r>
              <a:rPr kumimoji="0" lang="en-US" altLang="en-US" sz="1050" b="1" i="0" u="none" strike="noStrike" cap="none" normalizeH="0" baseline="0" dirty="0">
                <a:ln>
                  <a:noFill/>
                </a:ln>
                <a:solidFill>
                  <a:schemeClr val="tx1"/>
                </a:solidFill>
                <a:effectLst/>
              </a:rPr>
              <a:t>, </a:t>
            </a:r>
            <a:r>
              <a:rPr kumimoji="0" lang="en-US" altLang="en-US" sz="1050" b="1" i="0" u="none" strike="noStrike" cap="none" normalizeH="0" baseline="0" dirty="0">
                <a:ln>
                  <a:noFill/>
                </a:ln>
                <a:solidFill>
                  <a:schemeClr val="tx1"/>
                </a:solidFill>
                <a:effectLst/>
                <a:latin typeface="Arial Unicode MS"/>
              </a:rPr>
              <a:t>&lt;nav&gt;</a:t>
            </a:r>
            <a:r>
              <a:rPr kumimoji="0" lang="en-US" altLang="en-US" sz="1050" b="1" i="0" u="none" strike="noStrike" cap="none" normalizeH="0" baseline="0" dirty="0">
                <a:ln>
                  <a:noFill/>
                </a:ln>
                <a:solidFill>
                  <a:schemeClr val="tx1"/>
                </a:solidFill>
                <a:effectLst/>
              </a:rPr>
              <a:t>:</a:t>
            </a:r>
            <a:r>
              <a:rPr kumimoji="0" lang="en-US" altLang="en-US" sz="105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Purpose: Provide semantic structure to the webpage layout.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err="1">
                <a:ln>
                  <a:noFill/>
                </a:ln>
                <a:solidFill>
                  <a:schemeClr val="tx1"/>
                </a:solidFill>
                <a:effectLst/>
                <a:latin typeface="Arial Unicode MS"/>
              </a:rPr>
              <a:t>enctype</a:t>
            </a:r>
            <a:r>
              <a:rPr kumimoji="0" lang="en-US" altLang="en-US" sz="1050" b="1" i="0" u="none" strike="noStrike" cap="none" normalizeH="0" baseline="0" dirty="0">
                <a:ln>
                  <a:noFill/>
                </a:ln>
                <a:solidFill>
                  <a:schemeClr val="tx1"/>
                </a:solidFill>
                <a:effectLst/>
                <a:latin typeface="Arial Unicode MS"/>
              </a:rPr>
              <a:t>="multipart/form-data"</a:t>
            </a:r>
            <a:r>
              <a:rPr kumimoji="0" lang="en-US" altLang="en-US" sz="1050" b="1" i="0" u="none" strike="noStrike" cap="none" normalizeH="0" baseline="0" dirty="0">
                <a:ln>
                  <a:noFill/>
                </a:ln>
                <a:solidFill>
                  <a:schemeClr val="tx1"/>
                </a:solidFill>
                <a:effectLst/>
              </a:rPr>
              <a:t>:</a:t>
            </a:r>
            <a:r>
              <a:rPr kumimoji="0" lang="en-US" altLang="en-US" sz="105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Purpose: Enable file uploads in forms.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a:ln>
                  <a:noFill/>
                </a:ln>
                <a:solidFill>
                  <a:schemeClr val="tx1"/>
                </a:solidFill>
                <a:effectLst/>
                <a:latin typeface="Arial Unicode MS"/>
              </a:rPr>
              <a:t>accept=".</a:t>
            </a:r>
            <a:r>
              <a:rPr kumimoji="0" lang="en-US" altLang="en-US" sz="1050" b="1" i="0" u="none" strike="noStrike" cap="none" normalizeH="0" baseline="0" dirty="0" err="1">
                <a:ln>
                  <a:noFill/>
                </a:ln>
                <a:solidFill>
                  <a:schemeClr val="tx1"/>
                </a:solidFill>
                <a:effectLst/>
                <a:latin typeface="Arial Unicode MS"/>
              </a:rPr>
              <a:t>py</a:t>
            </a:r>
            <a:r>
              <a:rPr kumimoji="0" lang="en-US" altLang="en-US" sz="1050" b="1" i="0" u="none" strike="noStrike" cap="none" normalizeH="0" baseline="0" dirty="0">
                <a:ln>
                  <a:noFill/>
                </a:ln>
                <a:solidFill>
                  <a:schemeClr val="tx1"/>
                </a:solidFill>
                <a:effectLst/>
                <a:latin typeface="Arial Unicode MS"/>
              </a:rPr>
              <a:t>"</a:t>
            </a:r>
            <a:r>
              <a:rPr kumimoji="0" lang="en-US" altLang="en-US" sz="1050" b="1" i="0" u="none" strike="noStrike" cap="none" normalizeH="0" baseline="0" dirty="0">
                <a:ln>
                  <a:noFill/>
                </a:ln>
                <a:solidFill>
                  <a:schemeClr val="tx1"/>
                </a:solidFill>
                <a:effectLst/>
              </a:rPr>
              <a:t>:</a:t>
            </a:r>
            <a:r>
              <a:rPr kumimoji="0" lang="en-US" altLang="en-US" sz="105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Purpose: Restrict file selection to Python files.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a:ln>
                  <a:noFill/>
                </a:ln>
                <a:solidFill>
                  <a:schemeClr val="tx1"/>
                </a:solidFill>
                <a:effectLst/>
                <a:latin typeface="Arial" panose="020B0604020202020204" pitchFamily="34" charset="0"/>
              </a:rPr>
              <a:t>JavaScript:</a:t>
            </a:r>
            <a:r>
              <a:rPr kumimoji="0" lang="en-US" altLang="en-US" sz="105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err="1">
                <a:ln>
                  <a:noFill/>
                </a:ln>
                <a:solidFill>
                  <a:schemeClr val="tx1"/>
                </a:solidFill>
                <a:effectLst/>
                <a:latin typeface="Arial Unicode MS"/>
              </a:rPr>
              <a:t>document.getElementById</a:t>
            </a:r>
            <a:r>
              <a:rPr kumimoji="0" lang="en-US" altLang="en-US" sz="1050" b="1" i="0" u="none" strike="noStrike" cap="none" normalizeH="0" baseline="0" dirty="0">
                <a:ln>
                  <a:noFill/>
                </a:ln>
                <a:solidFill>
                  <a:schemeClr val="tx1"/>
                </a:solidFill>
                <a:effectLst/>
                <a:latin typeface="Arial Unicode MS"/>
              </a:rPr>
              <a:t>()</a:t>
            </a:r>
            <a:r>
              <a:rPr kumimoji="0" lang="en-US" altLang="en-US" sz="1050" b="1" i="0" u="none" strike="noStrike" cap="none" normalizeH="0" baseline="0" dirty="0">
                <a:ln>
                  <a:noFill/>
                </a:ln>
                <a:solidFill>
                  <a:schemeClr val="tx1"/>
                </a:solidFill>
                <a:effectLst/>
              </a:rPr>
              <a:t>:</a:t>
            </a:r>
            <a:r>
              <a:rPr kumimoji="0" lang="en-US" altLang="en-US" sz="105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Purpose: Retrieve HTML elements by their ID.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err="1">
                <a:ln>
                  <a:noFill/>
                </a:ln>
                <a:solidFill>
                  <a:schemeClr val="tx1"/>
                </a:solidFill>
                <a:effectLst/>
                <a:latin typeface="Arial Unicode MS"/>
              </a:rPr>
              <a:t>addEventListener</a:t>
            </a:r>
            <a:r>
              <a:rPr kumimoji="0" lang="en-US" altLang="en-US" sz="1050" b="1" i="0" u="none" strike="noStrike" cap="none" normalizeH="0" baseline="0" dirty="0">
                <a:ln>
                  <a:noFill/>
                </a:ln>
                <a:solidFill>
                  <a:schemeClr val="tx1"/>
                </a:solidFill>
                <a:effectLst/>
                <a:latin typeface="Arial Unicode MS"/>
              </a:rPr>
              <a:t>()</a:t>
            </a:r>
            <a:r>
              <a:rPr kumimoji="0" lang="en-US" altLang="en-US" sz="1050" b="1" i="0" u="none" strike="noStrike" cap="none" normalizeH="0" baseline="0" dirty="0">
                <a:ln>
                  <a:noFill/>
                </a:ln>
                <a:solidFill>
                  <a:schemeClr val="tx1"/>
                </a:solidFill>
                <a:effectLst/>
              </a:rPr>
              <a:t>:</a:t>
            </a:r>
            <a:r>
              <a:rPr kumimoji="0" lang="en-US" altLang="en-US" sz="105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Purpose: Attach event listeners for user interactions.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a:ln>
                  <a:noFill/>
                </a:ln>
                <a:solidFill>
                  <a:schemeClr val="tx1"/>
                </a:solidFill>
                <a:effectLst/>
                <a:latin typeface="Arial Unicode MS"/>
              </a:rPr>
              <a:t>fetch()</a:t>
            </a:r>
            <a:r>
              <a:rPr kumimoji="0" lang="en-US" altLang="en-US" sz="1050" b="1" i="0" u="none" strike="noStrike" cap="none" normalizeH="0" baseline="0" dirty="0">
                <a:ln>
                  <a:noFill/>
                </a:ln>
                <a:solidFill>
                  <a:schemeClr val="tx1"/>
                </a:solidFill>
                <a:effectLst/>
              </a:rPr>
              <a:t>:</a:t>
            </a:r>
            <a:r>
              <a:rPr kumimoji="0" lang="en-US" altLang="en-US" sz="105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Purpose: Send HTTP requests to the backend.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err="1">
                <a:ln>
                  <a:noFill/>
                </a:ln>
                <a:solidFill>
                  <a:schemeClr val="tx1"/>
                </a:solidFill>
                <a:effectLst/>
                <a:latin typeface="Arial Unicode MS"/>
              </a:rPr>
              <a:t>FormData.append</a:t>
            </a:r>
            <a:r>
              <a:rPr kumimoji="0" lang="en-US" altLang="en-US" sz="1050" b="1" i="0" u="none" strike="noStrike" cap="none" normalizeH="0" baseline="0" dirty="0">
                <a:ln>
                  <a:noFill/>
                </a:ln>
                <a:solidFill>
                  <a:schemeClr val="tx1"/>
                </a:solidFill>
                <a:effectLst/>
                <a:latin typeface="Arial Unicode MS"/>
              </a:rPr>
              <a:t>()</a:t>
            </a:r>
            <a:r>
              <a:rPr kumimoji="0" lang="en-US" altLang="en-US" sz="1050" b="1" i="0" u="none" strike="noStrike" cap="none" normalizeH="0" baseline="0" dirty="0">
                <a:ln>
                  <a:noFill/>
                </a:ln>
                <a:solidFill>
                  <a:schemeClr val="tx1"/>
                </a:solidFill>
                <a:effectLst/>
              </a:rPr>
              <a:t>:</a:t>
            </a:r>
            <a:r>
              <a:rPr kumimoji="0" lang="en-US" altLang="en-US" sz="105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Purpose: Construct form data for submission.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err="1">
                <a:ln>
                  <a:noFill/>
                </a:ln>
                <a:solidFill>
                  <a:schemeClr val="tx1"/>
                </a:solidFill>
                <a:effectLst/>
                <a:latin typeface="Arial Unicode MS"/>
              </a:rPr>
              <a:t>response.json</a:t>
            </a:r>
            <a:r>
              <a:rPr kumimoji="0" lang="en-US" altLang="en-US" sz="1050" b="1" i="0" u="none" strike="noStrike" cap="none" normalizeH="0" baseline="0" dirty="0">
                <a:ln>
                  <a:noFill/>
                </a:ln>
                <a:solidFill>
                  <a:schemeClr val="tx1"/>
                </a:solidFill>
                <a:effectLst/>
                <a:latin typeface="Arial Unicode MS"/>
              </a:rPr>
              <a:t>()</a:t>
            </a:r>
            <a:r>
              <a:rPr kumimoji="0" lang="en-US" altLang="en-US" sz="1050" b="1" i="0" u="none" strike="noStrike" cap="none" normalizeH="0" baseline="0" dirty="0">
                <a:ln>
                  <a:noFill/>
                </a:ln>
                <a:solidFill>
                  <a:schemeClr val="tx1"/>
                </a:solidFill>
                <a:effectLst/>
              </a:rPr>
              <a:t>:</a:t>
            </a:r>
            <a:r>
              <a:rPr kumimoji="0" lang="en-US" altLang="en-US" sz="105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Purpose: Parse JSON responses from the backend.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err="1">
                <a:ln>
                  <a:noFill/>
                </a:ln>
                <a:solidFill>
                  <a:schemeClr val="tx1"/>
                </a:solidFill>
                <a:effectLst/>
                <a:latin typeface="Arial Unicode MS"/>
              </a:rPr>
              <a:t>event.preventDefault</a:t>
            </a:r>
            <a:r>
              <a:rPr kumimoji="0" lang="en-US" altLang="en-US" sz="1050" b="1" i="0" u="none" strike="noStrike" cap="none" normalizeH="0" baseline="0" dirty="0">
                <a:ln>
                  <a:noFill/>
                </a:ln>
                <a:solidFill>
                  <a:schemeClr val="tx1"/>
                </a:solidFill>
                <a:effectLst/>
                <a:latin typeface="Arial Unicode MS"/>
              </a:rPr>
              <a:t>()</a:t>
            </a:r>
            <a:r>
              <a:rPr kumimoji="0" lang="en-US" altLang="en-US" sz="1050" b="1" i="0" u="none" strike="noStrike" cap="none" normalizeH="0" baseline="0" dirty="0">
                <a:ln>
                  <a:noFill/>
                </a:ln>
                <a:solidFill>
                  <a:schemeClr val="tx1"/>
                </a:solidFill>
                <a:effectLst/>
              </a:rPr>
              <a:t>:</a:t>
            </a:r>
            <a:r>
              <a:rPr kumimoji="0" lang="en-US" altLang="en-US" sz="105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Purpose: Prevent the default action of an event.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err="1">
                <a:ln>
                  <a:noFill/>
                </a:ln>
                <a:solidFill>
                  <a:schemeClr val="tx1"/>
                </a:solidFill>
                <a:effectLst/>
                <a:latin typeface="Arial Unicode MS"/>
              </a:rPr>
              <a:t>document.querySelectorAll</a:t>
            </a:r>
            <a:r>
              <a:rPr kumimoji="0" lang="en-US" altLang="en-US" sz="1050" b="1" i="0" u="none" strike="noStrike" cap="none" normalizeH="0" baseline="0" dirty="0">
                <a:ln>
                  <a:noFill/>
                </a:ln>
                <a:solidFill>
                  <a:schemeClr val="tx1"/>
                </a:solidFill>
                <a:effectLst/>
                <a:latin typeface="Arial Unicode MS"/>
              </a:rPr>
              <a:t>()</a:t>
            </a:r>
            <a:r>
              <a:rPr kumimoji="0" lang="en-US" altLang="en-US" sz="1050" b="1" i="0" u="none" strike="noStrike" cap="none" normalizeH="0" baseline="0" dirty="0">
                <a:ln>
                  <a:noFill/>
                </a:ln>
                <a:solidFill>
                  <a:schemeClr val="tx1"/>
                </a:solidFill>
                <a:effectLst/>
              </a:rPr>
              <a:t>:</a:t>
            </a:r>
            <a:r>
              <a:rPr kumimoji="0" lang="en-US" altLang="en-US" sz="105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Purpose: Retrieve all HTML elements that match a CSS selector.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err="1">
                <a:ln>
                  <a:noFill/>
                </a:ln>
                <a:solidFill>
                  <a:schemeClr val="tx1"/>
                </a:solidFill>
                <a:effectLst/>
                <a:latin typeface="Arial Unicode MS"/>
              </a:rPr>
              <a:t>element.closest</a:t>
            </a:r>
            <a:r>
              <a:rPr kumimoji="0" lang="en-US" altLang="en-US" sz="1050" b="1" i="0" u="none" strike="noStrike" cap="none" normalizeH="0" baseline="0" dirty="0">
                <a:ln>
                  <a:noFill/>
                </a:ln>
                <a:solidFill>
                  <a:schemeClr val="tx1"/>
                </a:solidFill>
                <a:effectLst/>
                <a:latin typeface="Arial Unicode MS"/>
              </a:rPr>
              <a:t>()</a:t>
            </a:r>
            <a:r>
              <a:rPr kumimoji="0" lang="en-US" altLang="en-US" sz="1050" b="1" i="0" u="none" strike="noStrike" cap="none" normalizeH="0" baseline="0" dirty="0">
                <a:ln>
                  <a:noFill/>
                </a:ln>
                <a:solidFill>
                  <a:schemeClr val="tx1"/>
                </a:solidFill>
                <a:effectLst/>
              </a:rPr>
              <a:t>:</a:t>
            </a:r>
            <a:r>
              <a:rPr kumimoji="0" lang="en-US" altLang="en-US" sz="105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Purpose: Find the closest ancestor element that matches a selector.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err="1">
                <a:ln>
                  <a:noFill/>
                </a:ln>
                <a:solidFill>
                  <a:schemeClr val="tx1"/>
                </a:solidFill>
                <a:effectLst/>
                <a:latin typeface="Arial Unicode MS"/>
              </a:rPr>
              <a:t>element.style.display</a:t>
            </a:r>
            <a:r>
              <a:rPr kumimoji="0" lang="en-US" altLang="en-US" sz="1050" b="1" i="0" u="none" strike="noStrike" cap="none" normalizeH="0" baseline="0" dirty="0">
                <a:ln>
                  <a:noFill/>
                </a:ln>
                <a:solidFill>
                  <a:schemeClr val="tx1"/>
                </a:solidFill>
                <a:effectLst/>
              </a:rPr>
              <a:t>:</a:t>
            </a:r>
            <a:r>
              <a:rPr kumimoji="0" lang="en-US" altLang="en-US" sz="105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Purpose: Show or hide HTML elements.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a:ln>
                  <a:noFill/>
                </a:ln>
                <a:solidFill>
                  <a:schemeClr val="tx1"/>
                </a:solidFill>
                <a:effectLst/>
                <a:latin typeface="Arial Unicode MS"/>
              </a:rPr>
              <a:t>console.log()</a:t>
            </a:r>
            <a:r>
              <a:rPr kumimoji="0" lang="en-US" altLang="en-US" sz="1050" b="1" i="0" u="none" strike="noStrike" cap="none" normalizeH="0" baseline="0" dirty="0">
                <a:ln>
                  <a:noFill/>
                </a:ln>
                <a:solidFill>
                  <a:schemeClr val="tx1"/>
                </a:solidFill>
                <a:effectLst/>
              </a:rPr>
              <a:t>:</a:t>
            </a:r>
            <a:r>
              <a:rPr kumimoji="0" lang="en-US" altLang="en-US" sz="105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Purpose: Output messages to the browser's console.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50" b="1" i="0" u="none" strike="noStrike" cap="none" normalizeH="0" baseline="0" dirty="0">
                <a:ln>
                  <a:noFill/>
                </a:ln>
                <a:solidFill>
                  <a:schemeClr val="tx1"/>
                </a:solidFill>
                <a:effectLst/>
                <a:latin typeface="Arial Unicode MS"/>
              </a:rPr>
              <a:t>alert()</a:t>
            </a:r>
            <a:r>
              <a:rPr kumimoji="0" lang="en-US" altLang="en-US" sz="1050" b="1" i="0" u="none" strike="noStrike" cap="none" normalizeH="0" baseline="0" dirty="0">
                <a:ln>
                  <a:noFill/>
                </a:ln>
                <a:solidFill>
                  <a:schemeClr val="tx1"/>
                </a:solidFill>
                <a:effectLst/>
              </a:rPr>
              <a:t>:</a:t>
            </a:r>
            <a:r>
              <a:rPr kumimoji="0" lang="en-US" altLang="en-US" sz="1050" b="0" i="0" u="none" strike="noStrike" cap="none" normalizeH="0" baseline="0" dirty="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chemeClr val="tx1"/>
                </a:solidFill>
                <a:effectLst/>
                <a:latin typeface="Arial" panose="020B0604020202020204" pitchFamily="34" charset="0"/>
              </a:rPr>
              <a:t>Purpose: Display alert messages to the user.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19812557-58BB-7806-BF95-228CB6AD8F48}"/>
              </a:ext>
            </a:extLst>
          </p:cNvPr>
          <p:cNvSpPr txBox="1"/>
          <p:nvPr/>
        </p:nvSpPr>
        <p:spPr>
          <a:xfrm>
            <a:off x="4857136" y="1337200"/>
            <a:ext cx="5083277" cy="544764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Java Backend (BiocodeBackend.java):</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Unicode MS"/>
              </a:rPr>
              <a:t>Spark.port</a:t>
            </a:r>
            <a:r>
              <a:rPr kumimoji="0" lang="en-US" altLang="en-US" sz="1100" b="1" i="0" u="none" strike="noStrike" cap="none" normalizeH="0" baseline="0" dirty="0">
                <a:ln>
                  <a:noFill/>
                </a:ln>
                <a:solidFill>
                  <a:schemeClr val="tx1"/>
                </a:solidFill>
                <a:effectLst/>
                <a:latin typeface="Arial Unicode MS"/>
              </a:rPr>
              <a:t>()</a:t>
            </a:r>
            <a:r>
              <a:rPr kumimoji="0" lang="en-US" altLang="en-US" sz="1100" b="1" i="0" u="none" strike="noStrike" cap="none" normalizeH="0" baseline="0" dirty="0">
                <a:ln>
                  <a:noFill/>
                </a:ln>
                <a:solidFill>
                  <a:schemeClr val="tx1"/>
                </a:solidFill>
                <a:effectLst/>
              </a:rPr>
              <a:t>:</a:t>
            </a:r>
            <a:r>
              <a:rPr kumimoji="0" lang="en-US" altLang="en-US" sz="11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Purpose: Set the port for the Spark web server.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Unicode MS"/>
              </a:rPr>
              <a:t>Spark.post</a:t>
            </a:r>
            <a:r>
              <a:rPr kumimoji="0" lang="en-US" altLang="en-US" sz="1100" b="1" i="0" u="none" strike="noStrike" cap="none" normalizeH="0" baseline="0" dirty="0">
                <a:ln>
                  <a:noFill/>
                </a:ln>
                <a:solidFill>
                  <a:schemeClr val="tx1"/>
                </a:solidFill>
                <a:effectLst/>
                <a:latin typeface="Arial Unicode MS"/>
              </a:rPr>
              <a:t>()</a:t>
            </a:r>
            <a:r>
              <a:rPr kumimoji="0" lang="en-US" altLang="en-US" sz="1100" b="1" i="0" u="none" strike="noStrike" cap="none" normalizeH="0" baseline="0" dirty="0">
                <a:ln>
                  <a:noFill/>
                </a:ln>
                <a:solidFill>
                  <a:schemeClr val="tx1"/>
                </a:solidFill>
                <a:effectLst/>
              </a:rPr>
              <a:t> and </a:t>
            </a:r>
            <a:r>
              <a:rPr kumimoji="0" lang="en-US" altLang="en-US" sz="1100" b="1" i="0" u="none" strike="noStrike" cap="none" normalizeH="0" baseline="0" dirty="0" err="1">
                <a:ln>
                  <a:noFill/>
                </a:ln>
                <a:solidFill>
                  <a:schemeClr val="tx1"/>
                </a:solidFill>
                <a:effectLst/>
                <a:latin typeface="Arial Unicode MS"/>
              </a:rPr>
              <a:t>Spark.get</a:t>
            </a:r>
            <a:r>
              <a:rPr kumimoji="0" lang="en-US" altLang="en-US" sz="1100" b="1" i="0" u="none" strike="noStrike" cap="none" normalizeH="0" baseline="0" dirty="0">
                <a:ln>
                  <a:noFill/>
                </a:ln>
                <a:solidFill>
                  <a:schemeClr val="tx1"/>
                </a:solidFill>
                <a:effectLst/>
                <a:latin typeface="Arial Unicode MS"/>
              </a:rPr>
              <a:t>()</a:t>
            </a:r>
            <a:r>
              <a:rPr kumimoji="0" lang="en-US" altLang="en-US" sz="1100" b="1" i="0" u="none" strike="noStrike" cap="none" normalizeH="0" baseline="0" dirty="0">
                <a:ln>
                  <a:noFill/>
                </a:ln>
                <a:solidFill>
                  <a:schemeClr val="tx1"/>
                </a:solidFill>
                <a:effectLst/>
              </a:rPr>
              <a:t>:</a:t>
            </a:r>
            <a:r>
              <a:rPr kumimoji="0" lang="en-US" altLang="en-US" sz="11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Purpose: Define HTTP routes for handling requests.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Unicode MS"/>
              </a:rPr>
              <a:t>request.queryParams</a:t>
            </a:r>
            <a:r>
              <a:rPr kumimoji="0" lang="en-US" altLang="en-US" sz="1100" b="1" i="0" u="none" strike="noStrike" cap="none" normalizeH="0" baseline="0" dirty="0">
                <a:ln>
                  <a:noFill/>
                </a:ln>
                <a:solidFill>
                  <a:schemeClr val="tx1"/>
                </a:solidFill>
                <a:effectLst/>
                <a:latin typeface="Arial Unicode MS"/>
              </a:rPr>
              <a:t>()</a:t>
            </a:r>
            <a:r>
              <a:rPr kumimoji="0" lang="en-US" altLang="en-US" sz="1100" b="1" i="0" u="none" strike="noStrike" cap="none" normalizeH="0" baseline="0" dirty="0">
                <a:ln>
                  <a:noFill/>
                </a:ln>
                <a:solidFill>
                  <a:schemeClr val="tx1"/>
                </a:solidFill>
                <a:effectLst/>
              </a:rPr>
              <a:t>:</a:t>
            </a:r>
            <a:r>
              <a:rPr kumimoji="0" lang="en-US" altLang="en-US" sz="11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Purpose: Retrieve query parameters from HTTP requests.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Unicode MS"/>
              </a:rPr>
              <a:t>response.type</a:t>
            </a:r>
            <a:r>
              <a:rPr kumimoji="0" lang="en-US" altLang="en-US" sz="1100" b="1" i="0" u="none" strike="noStrike" cap="none" normalizeH="0" baseline="0" dirty="0">
                <a:ln>
                  <a:noFill/>
                </a:ln>
                <a:solidFill>
                  <a:schemeClr val="tx1"/>
                </a:solidFill>
                <a:effectLst/>
                <a:latin typeface="Arial Unicode MS"/>
              </a:rPr>
              <a:t>()</a:t>
            </a:r>
            <a:r>
              <a:rPr kumimoji="0" lang="en-US" altLang="en-US" sz="1100" b="1" i="0" u="none" strike="noStrike" cap="none" normalizeH="0" baseline="0" dirty="0">
                <a:ln>
                  <a:noFill/>
                </a:ln>
                <a:solidFill>
                  <a:schemeClr val="tx1"/>
                </a:solidFill>
                <a:effectLst/>
              </a:rPr>
              <a:t>:</a:t>
            </a:r>
            <a:r>
              <a:rPr kumimoji="0" lang="en-US" altLang="en-US" sz="11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Purpose: Set the response content type.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Unicode MS"/>
              </a:rPr>
              <a:t>DriverManager.getConnection</a:t>
            </a:r>
            <a:r>
              <a:rPr kumimoji="0" lang="en-US" altLang="en-US" sz="1100" b="1" i="0" u="none" strike="noStrike" cap="none" normalizeH="0" baseline="0" dirty="0">
                <a:ln>
                  <a:noFill/>
                </a:ln>
                <a:solidFill>
                  <a:schemeClr val="tx1"/>
                </a:solidFill>
                <a:effectLst/>
                <a:latin typeface="Arial Unicode MS"/>
              </a:rPr>
              <a:t>()</a:t>
            </a:r>
            <a:r>
              <a:rPr kumimoji="0" lang="en-US" altLang="en-US" sz="1100" b="1" i="0" u="none" strike="noStrike" cap="none" normalizeH="0" baseline="0" dirty="0">
                <a:ln>
                  <a:noFill/>
                </a:ln>
                <a:solidFill>
                  <a:schemeClr val="tx1"/>
                </a:solidFill>
                <a:effectLst/>
              </a:rPr>
              <a:t>:</a:t>
            </a:r>
            <a:r>
              <a:rPr kumimoji="0" lang="en-US" altLang="en-US" sz="11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Purpose: Establish a database connection.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Unicode MS"/>
              </a:rPr>
              <a:t>PreparedStatement.executeQuery</a:t>
            </a:r>
            <a:r>
              <a:rPr kumimoji="0" lang="en-US" altLang="en-US" sz="1100" b="1" i="0" u="none" strike="noStrike" cap="none" normalizeH="0" baseline="0" dirty="0">
                <a:ln>
                  <a:noFill/>
                </a:ln>
                <a:solidFill>
                  <a:schemeClr val="tx1"/>
                </a:solidFill>
                <a:effectLst/>
                <a:latin typeface="Arial Unicode MS"/>
              </a:rPr>
              <a:t>()</a:t>
            </a:r>
            <a:r>
              <a:rPr kumimoji="0" lang="en-US" altLang="en-US" sz="1100" b="1" i="0" u="none" strike="noStrike" cap="none" normalizeH="0" baseline="0" dirty="0">
                <a:ln>
                  <a:noFill/>
                </a:ln>
                <a:solidFill>
                  <a:schemeClr val="tx1"/>
                </a:solidFill>
                <a:effectLst/>
              </a:rPr>
              <a:t> and </a:t>
            </a:r>
            <a:r>
              <a:rPr kumimoji="0" lang="en-US" altLang="en-US" sz="1100" b="1" i="0" u="none" strike="noStrike" cap="none" normalizeH="0" baseline="0" dirty="0" err="1">
                <a:ln>
                  <a:noFill/>
                </a:ln>
                <a:solidFill>
                  <a:schemeClr val="tx1"/>
                </a:solidFill>
                <a:effectLst/>
                <a:latin typeface="Arial Unicode MS"/>
              </a:rPr>
              <a:t>PreparedStatement.executeUpdate</a:t>
            </a:r>
            <a:r>
              <a:rPr kumimoji="0" lang="en-US" altLang="en-US" sz="1100" b="1" i="0" u="none" strike="noStrike" cap="none" normalizeH="0" baseline="0" dirty="0">
                <a:ln>
                  <a:noFill/>
                </a:ln>
                <a:solidFill>
                  <a:schemeClr val="tx1"/>
                </a:solidFill>
                <a:effectLst/>
                <a:latin typeface="Arial Unicode MS"/>
              </a:rPr>
              <a:t>()</a:t>
            </a:r>
            <a:r>
              <a:rPr kumimoji="0" lang="en-US" altLang="en-US" sz="1100" b="1" i="0" u="none" strike="noStrike" cap="none" normalizeH="0" baseline="0" dirty="0">
                <a:ln>
                  <a:noFill/>
                </a:ln>
                <a:solidFill>
                  <a:schemeClr val="tx1"/>
                </a:solidFill>
                <a:effectLst/>
              </a:rPr>
              <a:t>:</a:t>
            </a:r>
            <a:r>
              <a:rPr kumimoji="0" lang="en-US" altLang="en-US" sz="11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Purpose: Execute SQL queries.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Unicode MS"/>
              </a:rPr>
              <a:t>ResultSet.next</a:t>
            </a:r>
            <a:r>
              <a:rPr kumimoji="0" lang="en-US" altLang="en-US" sz="1100" b="1" i="0" u="none" strike="noStrike" cap="none" normalizeH="0" baseline="0" dirty="0">
                <a:ln>
                  <a:noFill/>
                </a:ln>
                <a:solidFill>
                  <a:schemeClr val="tx1"/>
                </a:solidFill>
                <a:effectLst/>
                <a:latin typeface="Arial Unicode MS"/>
              </a:rPr>
              <a:t>()</a:t>
            </a:r>
            <a:r>
              <a:rPr kumimoji="0" lang="en-US" altLang="en-US" sz="1100" b="1" i="0" u="none" strike="noStrike" cap="none" normalizeH="0" baseline="0" dirty="0">
                <a:ln>
                  <a:noFill/>
                </a:ln>
                <a:solidFill>
                  <a:schemeClr val="tx1"/>
                </a:solidFill>
                <a:effectLst/>
              </a:rPr>
              <a:t>:</a:t>
            </a:r>
            <a:r>
              <a:rPr kumimoji="0" lang="en-US" altLang="en-US" sz="11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Purpose: Iterate through database query results.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Unicode MS"/>
              </a:rPr>
              <a:t>Gson.toJson</a:t>
            </a:r>
            <a:r>
              <a:rPr kumimoji="0" lang="en-US" altLang="en-US" sz="1100" b="1" i="0" u="none" strike="noStrike" cap="none" normalizeH="0" baseline="0" dirty="0">
                <a:ln>
                  <a:noFill/>
                </a:ln>
                <a:solidFill>
                  <a:schemeClr val="tx1"/>
                </a:solidFill>
                <a:effectLst/>
                <a:latin typeface="Arial Unicode MS"/>
              </a:rPr>
              <a:t>()</a:t>
            </a:r>
            <a:r>
              <a:rPr kumimoji="0" lang="en-US" altLang="en-US" sz="1100" b="1" i="0" u="none" strike="noStrike" cap="none" normalizeH="0" baseline="0" dirty="0">
                <a:ln>
                  <a:noFill/>
                </a:ln>
                <a:solidFill>
                  <a:schemeClr val="tx1"/>
                </a:solidFill>
                <a:effectLst/>
              </a:rPr>
              <a:t>:</a:t>
            </a:r>
            <a:r>
              <a:rPr kumimoji="0" lang="en-US" altLang="en-US" sz="11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Purpose: Serialize Java objects to JSON.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Unicode MS"/>
              </a:rPr>
              <a:t>request.raw</a:t>
            </a:r>
            <a:r>
              <a:rPr kumimoji="0" lang="en-US" altLang="en-US" sz="1100" b="1" i="0" u="none" strike="noStrike" cap="none" normalizeH="0" baseline="0" dirty="0">
                <a:ln>
                  <a:noFill/>
                </a:ln>
                <a:solidFill>
                  <a:schemeClr val="tx1"/>
                </a:solidFill>
                <a:effectLst/>
                <a:latin typeface="Arial Unicode MS"/>
              </a:rPr>
              <a:t>().</a:t>
            </a:r>
            <a:r>
              <a:rPr kumimoji="0" lang="en-US" altLang="en-US" sz="1100" b="1" i="0" u="none" strike="noStrike" cap="none" normalizeH="0" baseline="0" dirty="0" err="1">
                <a:ln>
                  <a:noFill/>
                </a:ln>
                <a:solidFill>
                  <a:schemeClr val="tx1"/>
                </a:solidFill>
                <a:effectLst/>
                <a:latin typeface="Arial Unicode MS"/>
              </a:rPr>
              <a:t>getPart</a:t>
            </a:r>
            <a:r>
              <a:rPr kumimoji="0" lang="en-US" altLang="en-US" sz="1100" b="1" i="0" u="none" strike="noStrike" cap="none" normalizeH="0" baseline="0" dirty="0">
                <a:ln>
                  <a:noFill/>
                </a:ln>
                <a:solidFill>
                  <a:schemeClr val="tx1"/>
                </a:solidFill>
                <a:effectLst/>
                <a:latin typeface="Arial Unicode MS"/>
              </a:rPr>
              <a:t>().</a:t>
            </a:r>
            <a:r>
              <a:rPr kumimoji="0" lang="en-US" altLang="en-US" sz="1100" b="1" i="0" u="none" strike="noStrike" cap="none" normalizeH="0" baseline="0" dirty="0" err="1">
                <a:ln>
                  <a:noFill/>
                </a:ln>
                <a:solidFill>
                  <a:schemeClr val="tx1"/>
                </a:solidFill>
                <a:effectLst/>
                <a:latin typeface="Arial Unicode MS"/>
              </a:rPr>
              <a:t>getInputStream</a:t>
            </a:r>
            <a:r>
              <a:rPr kumimoji="0" lang="en-US" altLang="en-US" sz="1100" b="1" i="0" u="none" strike="noStrike" cap="none" normalizeH="0" baseline="0" dirty="0">
                <a:ln>
                  <a:noFill/>
                </a:ln>
                <a:solidFill>
                  <a:schemeClr val="tx1"/>
                </a:solidFill>
                <a:effectLst/>
                <a:latin typeface="Arial Unicode MS"/>
              </a:rPr>
              <a:t>()</a:t>
            </a:r>
            <a:r>
              <a:rPr kumimoji="0" lang="en-US" altLang="en-US" sz="1100" b="1" i="0" u="none" strike="noStrike" cap="none" normalizeH="0" baseline="0" dirty="0">
                <a:ln>
                  <a:noFill/>
                </a:ln>
                <a:solidFill>
                  <a:schemeClr val="tx1"/>
                </a:solidFill>
                <a:effectLst/>
              </a:rPr>
              <a:t>:</a:t>
            </a:r>
            <a:r>
              <a:rPr kumimoji="0" lang="en-US" altLang="en-US" sz="11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Purpose: Get the input stream of uploaded files.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Unicode MS"/>
              </a:rPr>
              <a:t>Files.copy</a:t>
            </a:r>
            <a:r>
              <a:rPr kumimoji="0" lang="en-US" altLang="en-US" sz="1100" b="1" i="0" u="none" strike="noStrike" cap="none" normalizeH="0" baseline="0" dirty="0">
                <a:ln>
                  <a:noFill/>
                </a:ln>
                <a:solidFill>
                  <a:schemeClr val="tx1"/>
                </a:solidFill>
                <a:effectLst/>
                <a:latin typeface="Arial Unicode MS"/>
              </a:rPr>
              <a:t>()</a:t>
            </a:r>
            <a:r>
              <a:rPr kumimoji="0" lang="en-US" altLang="en-US" sz="1100" b="1" i="0" u="none" strike="noStrike" cap="none" normalizeH="0" baseline="0" dirty="0">
                <a:ln>
                  <a:noFill/>
                </a:ln>
                <a:solidFill>
                  <a:schemeClr val="tx1"/>
                </a:solidFill>
                <a:effectLst/>
              </a:rPr>
              <a:t>:</a:t>
            </a:r>
            <a:r>
              <a:rPr kumimoji="0" lang="en-US" altLang="en-US" sz="11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Purpose: Save uploaded files to the server.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Unicode MS"/>
              </a:rPr>
              <a:t>Integer.parseInt</a:t>
            </a:r>
            <a:r>
              <a:rPr kumimoji="0" lang="en-US" altLang="en-US" sz="1100" b="1" i="0" u="none" strike="noStrike" cap="none" normalizeH="0" baseline="0" dirty="0">
                <a:ln>
                  <a:noFill/>
                </a:ln>
                <a:solidFill>
                  <a:schemeClr val="tx1"/>
                </a:solidFill>
                <a:effectLst/>
                <a:latin typeface="Arial Unicode MS"/>
              </a:rPr>
              <a:t>()</a:t>
            </a:r>
            <a:r>
              <a:rPr kumimoji="0" lang="en-US" altLang="en-US" sz="1100" b="1" i="0" u="none" strike="noStrike" cap="none" normalizeH="0" baseline="0" dirty="0">
                <a:ln>
                  <a:noFill/>
                </a:ln>
                <a:solidFill>
                  <a:schemeClr val="tx1"/>
                </a:solidFill>
                <a:effectLst/>
              </a:rPr>
              <a:t> and </a:t>
            </a:r>
            <a:r>
              <a:rPr kumimoji="0" lang="en-US" altLang="en-US" sz="1100" b="1" i="0" u="none" strike="noStrike" cap="none" normalizeH="0" baseline="0" dirty="0" err="1">
                <a:ln>
                  <a:noFill/>
                </a:ln>
                <a:solidFill>
                  <a:schemeClr val="tx1"/>
                </a:solidFill>
                <a:effectLst/>
                <a:latin typeface="Arial Unicode MS"/>
              </a:rPr>
              <a:t>Double.parseDouble</a:t>
            </a:r>
            <a:r>
              <a:rPr kumimoji="0" lang="en-US" altLang="en-US" sz="1100" b="1" i="0" u="none" strike="noStrike" cap="none" normalizeH="0" baseline="0" dirty="0">
                <a:ln>
                  <a:noFill/>
                </a:ln>
                <a:solidFill>
                  <a:schemeClr val="tx1"/>
                </a:solidFill>
                <a:effectLst/>
                <a:latin typeface="Arial Unicode MS"/>
              </a:rPr>
              <a:t>()</a:t>
            </a:r>
            <a:r>
              <a:rPr kumimoji="0" lang="en-US" altLang="en-US" sz="1100" b="1" i="0" u="none" strike="noStrike" cap="none" normalizeH="0" baseline="0" dirty="0">
                <a:ln>
                  <a:noFill/>
                </a:ln>
                <a:solidFill>
                  <a:schemeClr val="tx1"/>
                </a:solidFill>
                <a:effectLst/>
              </a:rPr>
              <a:t>:</a:t>
            </a:r>
            <a:r>
              <a:rPr kumimoji="0" lang="en-US" altLang="en-US" sz="11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Purpose: parse string to integer and double.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Unicode MS"/>
              </a:rPr>
              <a:t>Random.nextInt</a:t>
            </a:r>
            <a:r>
              <a:rPr kumimoji="0" lang="en-US" altLang="en-US" sz="1100" b="1" i="0" u="none" strike="noStrike" cap="none" normalizeH="0" baseline="0" dirty="0">
                <a:ln>
                  <a:noFill/>
                </a:ln>
                <a:solidFill>
                  <a:schemeClr val="tx1"/>
                </a:solidFill>
                <a:effectLst/>
                <a:latin typeface="Arial Unicode MS"/>
              </a:rPr>
              <a:t>()</a:t>
            </a:r>
            <a:r>
              <a:rPr kumimoji="0" lang="en-US" altLang="en-US" sz="1100" b="1" i="0" u="none" strike="noStrike" cap="none" normalizeH="0" baseline="0" dirty="0">
                <a:ln>
                  <a:noFill/>
                </a:ln>
                <a:solidFill>
                  <a:schemeClr val="tx1"/>
                </a:solidFill>
                <a:effectLst/>
              </a:rPr>
              <a:t>:</a:t>
            </a:r>
            <a:r>
              <a:rPr kumimoji="0" lang="en-US" altLang="en-US" sz="11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Purpose: generate a random integer.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Unicode MS"/>
              </a:rPr>
              <a:t>Statement.RETURN_GENERATED_KEYS</a:t>
            </a:r>
            <a:r>
              <a:rPr kumimoji="0" lang="en-US" altLang="en-US" sz="1100" b="1" i="0" u="none" strike="noStrike" cap="none" normalizeH="0" baseline="0" dirty="0">
                <a:ln>
                  <a:noFill/>
                </a:ln>
                <a:solidFill>
                  <a:schemeClr val="tx1"/>
                </a:solidFill>
                <a:effectLst/>
              </a:rPr>
              <a:t>:</a:t>
            </a:r>
            <a:r>
              <a:rPr kumimoji="0" lang="en-US" altLang="en-US" sz="11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Purpose: returns the generated keys from a database insert.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Unicode MS"/>
              </a:rPr>
              <a:t>ResultSet.getGeneratedKeys</a:t>
            </a:r>
            <a:r>
              <a:rPr kumimoji="0" lang="en-US" altLang="en-US" sz="1100" b="1" i="0" u="none" strike="noStrike" cap="none" normalizeH="0" baseline="0" dirty="0">
                <a:ln>
                  <a:noFill/>
                </a:ln>
                <a:solidFill>
                  <a:schemeClr val="tx1"/>
                </a:solidFill>
                <a:effectLst/>
                <a:latin typeface="Arial Unicode MS"/>
              </a:rPr>
              <a:t>()</a:t>
            </a:r>
            <a:r>
              <a:rPr kumimoji="0" lang="en-US" altLang="en-US" sz="1100" b="1" i="0" u="none" strike="noStrike" cap="none" normalizeH="0" baseline="0" dirty="0">
                <a:ln>
                  <a:noFill/>
                </a:ln>
                <a:solidFill>
                  <a:schemeClr val="tx1"/>
                </a:solidFill>
                <a:effectLst/>
              </a:rPr>
              <a:t>:</a:t>
            </a:r>
            <a:r>
              <a:rPr kumimoji="0" lang="en-US" altLang="en-US" sz="11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Purpose: retrieves the generated keys from a database insert. </a:t>
            </a:r>
          </a:p>
          <a:p>
            <a:endParaRPr lang="en-IN" dirty="0"/>
          </a:p>
        </p:txBody>
      </p:sp>
      <p:sp>
        <p:nvSpPr>
          <p:cNvPr id="11" name="TextBox 10">
            <a:extLst>
              <a:ext uri="{FF2B5EF4-FFF2-40B4-BE49-F238E27FC236}">
                <a16:creationId xmlns:a16="http://schemas.microsoft.com/office/drawing/2014/main" id="{06248DA0-2992-E685-8EBE-9D1873C9137B}"/>
              </a:ext>
            </a:extLst>
          </p:cNvPr>
          <p:cNvSpPr txBox="1"/>
          <p:nvPr/>
        </p:nvSpPr>
        <p:spPr>
          <a:xfrm>
            <a:off x="9005324" y="1015605"/>
            <a:ext cx="3501699" cy="606319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rPr>
              <a:t>MySQL Database:</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Unicode MS"/>
              </a:rPr>
              <a:t>CREATE DATABASE</a:t>
            </a:r>
            <a:r>
              <a:rPr kumimoji="0" lang="en-US" altLang="en-US" sz="1000" b="1" i="0" u="none" strike="noStrike" cap="none" normalizeH="0" baseline="0" dirty="0">
                <a:ln>
                  <a:noFill/>
                </a:ln>
                <a:solidFill>
                  <a:schemeClr val="tx1"/>
                </a:solidFill>
                <a:effectLst/>
              </a:rPr>
              <a:t>:</a:t>
            </a:r>
            <a:r>
              <a:rPr kumimoji="0" lang="en-US" altLang="en-US" sz="10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Purpose: Create a new database.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Unicode MS"/>
              </a:rPr>
              <a:t>USE </a:t>
            </a:r>
            <a:r>
              <a:rPr kumimoji="0" lang="en-US" altLang="en-US" sz="1000" b="1" i="0" u="none" strike="noStrike" cap="none" normalizeH="0" baseline="0" dirty="0" err="1">
                <a:ln>
                  <a:noFill/>
                </a:ln>
                <a:solidFill>
                  <a:schemeClr val="tx1"/>
                </a:solidFill>
                <a:effectLst/>
                <a:latin typeface="Arial Unicode MS"/>
              </a:rPr>
              <a:t>database_name</a:t>
            </a:r>
            <a:r>
              <a:rPr kumimoji="0" lang="en-US" altLang="en-US" sz="1000" b="1" i="0" u="none" strike="noStrike" cap="none" normalizeH="0" baseline="0" dirty="0">
                <a:ln>
                  <a:noFill/>
                </a:ln>
                <a:solidFill>
                  <a:schemeClr val="tx1"/>
                </a:solidFill>
                <a:effectLst/>
              </a:rPr>
              <a:t>:</a:t>
            </a:r>
            <a:r>
              <a:rPr kumimoji="0" lang="en-US" altLang="en-US" sz="10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Purpose: Select a database for use.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Unicode MS"/>
              </a:rPr>
              <a:t>CREATE TABLE</a:t>
            </a:r>
            <a:r>
              <a:rPr kumimoji="0" lang="en-US" altLang="en-US" sz="1000" b="1" i="0" u="none" strike="noStrike" cap="none" normalizeH="0" baseline="0" dirty="0">
                <a:ln>
                  <a:noFill/>
                </a:ln>
                <a:solidFill>
                  <a:schemeClr val="tx1"/>
                </a:solidFill>
                <a:effectLst/>
              </a:rPr>
              <a:t>:</a:t>
            </a:r>
            <a:r>
              <a:rPr kumimoji="0" lang="en-US" altLang="en-US" sz="10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Purpose: Create new database tables.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Unicode MS"/>
              </a:rPr>
              <a:t>INT</a:t>
            </a:r>
            <a:r>
              <a:rPr kumimoji="0" lang="en-US" altLang="en-US" sz="1000" b="1" i="0" u="none" strike="noStrike" cap="none" normalizeH="0" baseline="0" dirty="0">
                <a:ln>
                  <a:noFill/>
                </a:ln>
                <a:solidFill>
                  <a:schemeClr val="tx1"/>
                </a:solidFill>
                <a:effectLst/>
              </a:rPr>
              <a:t>, </a:t>
            </a:r>
            <a:r>
              <a:rPr kumimoji="0" lang="en-US" altLang="en-US" sz="1000" b="1" i="0" u="none" strike="noStrike" cap="none" normalizeH="0" baseline="0" dirty="0">
                <a:ln>
                  <a:noFill/>
                </a:ln>
                <a:solidFill>
                  <a:schemeClr val="tx1"/>
                </a:solidFill>
                <a:effectLst/>
                <a:latin typeface="Arial Unicode MS"/>
              </a:rPr>
              <a:t>VARCHAR</a:t>
            </a:r>
            <a:r>
              <a:rPr kumimoji="0" lang="en-US" altLang="en-US" sz="1000" b="1" i="0" u="none" strike="noStrike" cap="none" normalizeH="0" baseline="0" dirty="0">
                <a:ln>
                  <a:noFill/>
                </a:ln>
                <a:solidFill>
                  <a:schemeClr val="tx1"/>
                </a:solidFill>
                <a:effectLst/>
              </a:rPr>
              <a:t>, </a:t>
            </a:r>
            <a:r>
              <a:rPr kumimoji="0" lang="en-US" altLang="en-US" sz="1000" b="1" i="0" u="none" strike="noStrike" cap="none" normalizeH="0" baseline="0" dirty="0">
                <a:ln>
                  <a:noFill/>
                </a:ln>
                <a:solidFill>
                  <a:schemeClr val="tx1"/>
                </a:solidFill>
                <a:effectLst/>
                <a:latin typeface="Arial Unicode MS"/>
              </a:rPr>
              <a:t>DECIMAL</a:t>
            </a:r>
            <a:r>
              <a:rPr kumimoji="0" lang="en-US" altLang="en-US" sz="1000" b="1" i="0" u="none" strike="noStrike" cap="none" normalizeH="0" baseline="0" dirty="0">
                <a:ln>
                  <a:noFill/>
                </a:ln>
                <a:solidFill>
                  <a:schemeClr val="tx1"/>
                </a:solidFill>
                <a:effectLst/>
              </a:rPr>
              <a:t>, </a:t>
            </a:r>
            <a:r>
              <a:rPr kumimoji="0" lang="en-US" altLang="en-US" sz="1000" b="1" i="0" u="none" strike="noStrike" cap="none" normalizeH="0" baseline="0" dirty="0">
                <a:ln>
                  <a:noFill/>
                </a:ln>
                <a:solidFill>
                  <a:schemeClr val="tx1"/>
                </a:solidFill>
                <a:effectLst/>
                <a:latin typeface="Arial Unicode MS"/>
              </a:rPr>
              <a:t>BOOLEAN</a:t>
            </a:r>
            <a:r>
              <a:rPr kumimoji="0" lang="en-US" altLang="en-US" sz="1000" b="1" i="0" u="none" strike="noStrike" cap="none" normalizeH="0" baseline="0" dirty="0">
                <a:ln>
                  <a:noFill/>
                </a:ln>
                <a:solidFill>
                  <a:schemeClr val="tx1"/>
                </a:solidFill>
                <a:effectLst/>
              </a:rPr>
              <a:t>:</a:t>
            </a:r>
            <a:r>
              <a:rPr kumimoji="0" lang="en-US" altLang="en-US" sz="10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Purpose: Define data types for table columns.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Unicode MS"/>
              </a:rPr>
              <a:t>AUTO_INCREMENT</a:t>
            </a:r>
            <a:r>
              <a:rPr kumimoji="0" lang="en-US" altLang="en-US" sz="1000" b="1" i="0" u="none" strike="noStrike" cap="none" normalizeH="0" baseline="0" dirty="0">
                <a:ln>
                  <a:noFill/>
                </a:ln>
                <a:solidFill>
                  <a:schemeClr val="tx1"/>
                </a:solidFill>
                <a:effectLst/>
              </a:rPr>
              <a:t>, </a:t>
            </a:r>
            <a:r>
              <a:rPr kumimoji="0" lang="en-US" altLang="en-US" sz="1000" b="1" i="0" u="none" strike="noStrike" cap="none" normalizeH="0" baseline="0" dirty="0">
                <a:ln>
                  <a:noFill/>
                </a:ln>
                <a:solidFill>
                  <a:schemeClr val="tx1"/>
                </a:solidFill>
                <a:effectLst/>
                <a:latin typeface="Arial Unicode MS"/>
              </a:rPr>
              <a:t>PRIMARY KEY</a:t>
            </a:r>
            <a:r>
              <a:rPr kumimoji="0" lang="en-US" altLang="en-US" sz="1000" b="1" i="0" u="none" strike="noStrike" cap="none" normalizeH="0" baseline="0" dirty="0">
                <a:ln>
                  <a:noFill/>
                </a:ln>
                <a:solidFill>
                  <a:schemeClr val="tx1"/>
                </a:solidFill>
                <a:effectLst/>
              </a:rPr>
              <a:t>, </a:t>
            </a:r>
            <a:r>
              <a:rPr kumimoji="0" lang="en-US" altLang="en-US" sz="1000" b="1" i="0" u="none" strike="noStrike" cap="none" normalizeH="0" baseline="0" dirty="0">
                <a:ln>
                  <a:noFill/>
                </a:ln>
                <a:solidFill>
                  <a:schemeClr val="tx1"/>
                </a:solidFill>
                <a:effectLst/>
                <a:latin typeface="Arial Unicode MS"/>
              </a:rPr>
              <a:t>UNIQUE</a:t>
            </a:r>
            <a:r>
              <a:rPr kumimoji="0" lang="en-US" altLang="en-US" sz="1000" b="1" i="0" u="none" strike="noStrike" cap="none" normalizeH="0" baseline="0" dirty="0">
                <a:ln>
                  <a:noFill/>
                </a:ln>
                <a:solidFill>
                  <a:schemeClr val="tx1"/>
                </a:solidFill>
                <a:effectLst/>
              </a:rPr>
              <a:t>, </a:t>
            </a:r>
            <a:r>
              <a:rPr kumimoji="0" lang="en-US" altLang="en-US" sz="1000" b="1" i="0" u="none" strike="noStrike" cap="none" normalizeH="0" baseline="0" dirty="0">
                <a:ln>
                  <a:noFill/>
                </a:ln>
                <a:solidFill>
                  <a:schemeClr val="tx1"/>
                </a:solidFill>
                <a:effectLst/>
                <a:latin typeface="Arial Unicode MS"/>
              </a:rPr>
              <a:t>NOT NULL</a:t>
            </a:r>
            <a:r>
              <a:rPr kumimoji="0" lang="en-US" altLang="en-US" sz="1000" b="1" i="0" u="none" strike="noStrike" cap="none" normalizeH="0" baseline="0" dirty="0">
                <a:ln>
                  <a:noFill/>
                </a:ln>
                <a:solidFill>
                  <a:schemeClr val="tx1"/>
                </a:solidFill>
                <a:effectLst/>
              </a:rPr>
              <a:t>, </a:t>
            </a:r>
            <a:r>
              <a:rPr kumimoji="0" lang="en-US" altLang="en-US" sz="1000" b="1" i="0" u="none" strike="noStrike" cap="none" normalizeH="0" baseline="0" dirty="0">
                <a:ln>
                  <a:noFill/>
                </a:ln>
                <a:solidFill>
                  <a:schemeClr val="tx1"/>
                </a:solidFill>
                <a:effectLst/>
                <a:latin typeface="Arial Unicode MS"/>
              </a:rPr>
              <a:t>DEFAULT</a:t>
            </a:r>
            <a:r>
              <a:rPr kumimoji="0" lang="en-US" altLang="en-US" sz="1000" b="1" i="0" u="none" strike="noStrike" cap="none" normalizeH="0" baseline="0" dirty="0">
                <a:ln>
                  <a:noFill/>
                </a:ln>
                <a:solidFill>
                  <a:schemeClr val="tx1"/>
                </a:solidFill>
                <a:effectLst/>
              </a:rPr>
              <a:t>, </a:t>
            </a:r>
            <a:r>
              <a:rPr kumimoji="0" lang="en-US" altLang="en-US" sz="1000" b="1" i="0" u="none" strike="noStrike" cap="none" normalizeH="0" baseline="0" dirty="0">
                <a:ln>
                  <a:noFill/>
                </a:ln>
                <a:solidFill>
                  <a:schemeClr val="tx1"/>
                </a:solidFill>
                <a:effectLst/>
                <a:latin typeface="Arial Unicode MS"/>
              </a:rPr>
              <a:t>FOREIGN KEY</a:t>
            </a:r>
            <a:r>
              <a:rPr kumimoji="0" lang="en-US" altLang="en-US" sz="1000" b="1" i="0" u="none" strike="noStrike" cap="none" normalizeH="0" baseline="0" dirty="0">
                <a:ln>
                  <a:noFill/>
                </a:ln>
                <a:solidFill>
                  <a:schemeClr val="tx1"/>
                </a:solidFill>
                <a:effectLst/>
              </a:rPr>
              <a:t>:</a:t>
            </a:r>
            <a:r>
              <a:rPr kumimoji="0" lang="en-US" altLang="en-US" sz="10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Purpose: Define constraints on table columns.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Unicode MS"/>
              </a:rPr>
              <a:t>INSERT INTO</a:t>
            </a:r>
            <a:r>
              <a:rPr kumimoji="0" lang="en-US" altLang="en-US" sz="1000" b="1" i="0" u="none" strike="noStrike" cap="none" normalizeH="0" baseline="0" dirty="0">
                <a:ln>
                  <a:noFill/>
                </a:ln>
                <a:solidFill>
                  <a:schemeClr val="tx1"/>
                </a:solidFill>
                <a:effectLst/>
              </a:rPr>
              <a:t>:</a:t>
            </a:r>
            <a:r>
              <a:rPr kumimoji="0" lang="en-US" altLang="en-US" sz="10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Purpose: Insert data into tables.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Unicode MS"/>
              </a:rPr>
              <a:t>SELECT</a:t>
            </a:r>
            <a:r>
              <a:rPr kumimoji="0" lang="en-US" altLang="en-US" sz="1000" b="1" i="0" u="none" strike="noStrike" cap="none" normalizeH="0" baseline="0" dirty="0">
                <a:ln>
                  <a:noFill/>
                </a:ln>
                <a:solidFill>
                  <a:schemeClr val="tx1"/>
                </a:solidFill>
                <a:effectLst/>
              </a:rPr>
              <a:t>:</a:t>
            </a:r>
            <a:r>
              <a:rPr kumimoji="0" lang="en-US" altLang="en-US" sz="10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Purpose: Retrieve data from tables.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Unicode MS"/>
              </a:rPr>
              <a:t>UPDATE</a:t>
            </a:r>
            <a:r>
              <a:rPr kumimoji="0" lang="en-US" altLang="en-US" sz="1000" b="1" i="0" u="none" strike="noStrike" cap="none" normalizeH="0" baseline="0" dirty="0">
                <a:ln>
                  <a:noFill/>
                </a:ln>
                <a:solidFill>
                  <a:schemeClr val="tx1"/>
                </a:solidFill>
                <a:effectLst/>
              </a:rPr>
              <a:t>:</a:t>
            </a:r>
            <a:r>
              <a:rPr kumimoji="0" lang="en-US" altLang="en-US" sz="10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Purpose: modify data in tables.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rPr>
              <a:t>Java (JDBC):</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err="1">
                <a:ln>
                  <a:noFill/>
                </a:ln>
                <a:solidFill>
                  <a:schemeClr val="tx1"/>
                </a:solidFill>
                <a:effectLst/>
                <a:latin typeface="Arial Unicode MS"/>
              </a:rPr>
              <a:t>java.sql.Connection</a:t>
            </a:r>
            <a:r>
              <a:rPr kumimoji="0" lang="en-US" altLang="en-US" sz="1000" b="1" i="0" u="none" strike="noStrike" cap="none" normalizeH="0" baseline="0" dirty="0">
                <a:ln>
                  <a:noFill/>
                </a:ln>
                <a:solidFill>
                  <a:schemeClr val="tx1"/>
                </a:solidFill>
                <a:effectLst/>
              </a:rPr>
              <a:t>:</a:t>
            </a:r>
            <a:r>
              <a:rPr kumimoji="0" lang="en-US" altLang="en-US" sz="10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Purpose: Represent a database connection.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err="1">
                <a:ln>
                  <a:noFill/>
                </a:ln>
                <a:solidFill>
                  <a:schemeClr val="tx1"/>
                </a:solidFill>
                <a:effectLst/>
                <a:latin typeface="Arial Unicode MS"/>
              </a:rPr>
              <a:t>java.sql.PreparedStatement</a:t>
            </a:r>
            <a:r>
              <a:rPr kumimoji="0" lang="en-US" altLang="en-US" sz="1000" b="1" i="0" u="none" strike="noStrike" cap="none" normalizeH="0" baseline="0" dirty="0">
                <a:ln>
                  <a:noFill/>
                </a:ln>
                <a:solidFill>
                  <a:schemeClr val="tx1"/>
                </a:solidFill>
                <a:effectLst/>
              </a:rPr>
              <a:t>:</a:t>
            </a:r>
            <a:r>
              <a:rPr kumimoji="0" lang="en-US" altLang="en-US" sz="10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Purpose: Represent precompiled SQL statements.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err="1">
                <a:ln>
                  <a:noFill/>
                </a:ln>
                <a:solidFill>
                  <a:schemeClr val="tx1"/>
                </a:solidFill>
                <a:effectLst/>
                <a:latin typeface="Arial Unicode MS"/>
              </a:rPr>
              <a:t>java.sql.ResultSet</a:t>
            </a:r>
            <a:r>
              <a:rPr kumimoji="0" lang="en-US" altLang="en-US" sz="1000" b="1" i="0" u="none" strike="noStrike" cap="none" normalizeH="0" baseline="0" dirty="0">
                <a:ln>
                  <a:noFill/>
                </a:ln>
                <a:solidFill>
                  <a:schemeClr val="tx1"/>
                </a:solidFill>
                <a:effectLst/>
              </a:rPr>
              <a:t>:</a:t>
            </a:r>
            <a:r>
              <a:rPr kumimoji="0" lang="en-US" altLang="en-US" sz="10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Purpose: Represent database query results.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err="1">
                <a:ln>
                  <a:noFill/>
                </a:ln>
                <a:solidFill>
                  <a:schemeClr val="tx1"/>
                </a:solidFill>
                <a:effectLst/>
                <a:latin typeface="Arial Unicode MS"/>
              </a:rPr>
              <a:t>java.sql.SQLException</a:t>
            </a:r>
            <a:r>
              <a:rPr kumimoji="0" lang="en-US" altLang="en-US" sz="1000" b="1" i="0" u="none" strike="noStrike" cap="none" normalizeH="0" baseline="0" dirty="0">
                <a:ln>
                  <a:noFill/>
                </a:ln>
                <a:solidFill>
                  <a:schemeClr val="tx1"/>
                </a:solidFill>
                <a:effectLst/>
              </a:rPr>
              <a:t>:</a:t>
            </a:r>
            <a:r>
              <a:rPr kumimoji="0" lang="en-US" altLang="en-US" sz="10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Purpose: Handle database errors.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rPr>
              <a:t>General Java Concepts:</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Unicode MS"/>
              </a:rPr>
              <a:t>try-catch</a:t>
            </a:r>
            <a:r>
              <a:rPr kumimoji="0" lang="en-US" altLang="en-US" sz="1000" b="1" i="0" u="none" strike="noStrike" cap="none" normalizeH="0" baseline="0" dirty="0">
                <a:ln>
                  <a:noFill/>
                </a:ln>
                <a:solidFill>
                  <a:schemeClr val="tx1"/>
                </a:solidFill>
                <a:effectLst/>
              </a:rPr>
              <a:t>:</a:t>
            </a:r>
            <a:r>
              <a:rPr kumimoji="0" lang="en-US" altLang="en-US" sz="10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Purpose: Handle exceptions.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Unicode MS"/>
              </a:rPr>
              <a:t>Map&lt;String, Object&gt;</a:t>
            </a:r>
            <a:r>
              <a:rPr kumimoji="0" lang="en-US" altLang="en-US" sz="1000" b="1" i="0" u="none" strike="noStrike" cap="none" normalizeH="0" baseline="0" dirty="0">
                <a:ln>
                  <a:noFill/>
                </a:ln>
                <a:solidFill>
                  <a:schemeClr val="tx1"/>
                </a:solidFill>
                <a:effectLst/>
              </a:rPr>
              <a:t>:</a:t>
            </a:r>
            <a:r>
              <a:rPr kumimoji="0" lang="en-US" altLang="en-US" sz="10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Purpose: Store key-value pairs.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err="1">
                <a:ln>
                  <a:noFill/>
                </a:ln>
                <a:solidFill>
                  <a:schemeClr val="tx1"/>
                </a:solidFill>
                <a:effectLst/>
                <a:latin typeface="Arial Unicode MS"/>
              </a:rPr>
              <a:t>InputStream</a:t>
            </a:r>
            <a:r>
              <a:rPr kumimoji="0" lang="en-US" altLang="en-US" sz="1000" b="1" i="0" u="none" strike="noStrike" cap="none" normalizeH="0" baseline="0" dirty="0">
                <a:ln>
                  <a:noFill/>
                </a:ln>
                <a:solidFill>
                  <a:schemeClr val="tx1"/>
                </a:solidFill>
                <a:effectLst/>
              </a:rPr>
              <a:t> and </a:t>
            </a:r>
            <a:r>
              <a:rPr kumimoji="0" lang="en-US" altLang="en-US" sz="1000" b="1" i="0" u="none" strike="noStrike" cap="none" normalizeH="0" baseline="0" dirty="0" err="1">
                <a:ln>
                  <a:noFill/>
                </a:ln>
                <a:solidFill>
                  <a:schemeClr val="tx1"/>
                </a:solidFill>
                <a:effectLst/>
                <a:latin typeface="Arial Unicode MS"/>
              </a:rPr>
              <a:t>OutputStream</a:t>
            </a:r>
            <a:r>
              <a:rPr kumimoji="0" lang="en-US" altLang="en-US" sz="1000" b="1" i="0" u="none" strike="noStrike" cap="none" normalizeH="0" baseline="0" dirty="0">
                <a:ln>
                  <a:noFill/>
                </a:ln>
                <a:solidFill>
                  <a:schemeClr val="tx1"/>
                </a:solidFill>
                <a:effectLst/>
              </a:rPr>
              <a:t>:</a:t>
            </a:r>
            <a:r>
              <a:rPr kumimoji="0" lang="en-US" altLang="en-US" sz="10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Purpose: Handle file I/O.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Unicode MS"/>
              </a:rPr>
              <a:t>Path</a:t>
            </a:r>
            <a:r>
              <a:rPr kumimoji="0" lang="en-US" altLang="en-US" sz="1000" b="1" i="0" u="none" strike="noStrike" cap="none" normalizeH="0" baseline="0" dirty="0">
                <a:ln>
                  <a:noFill/>
                </a:ln>
                <a:solidFill>
                  <a:schemeClr val="tx1"/>
                </a:solidFill>
                <a:effectLst/>
              </a:rPr>
              <a:t> and </a:t>
            </a:r>
            <a:r>
              <a:rPr kumimoji="0" lang="en-US" altLang="en-US" sz="1000" b="1" i="0" u="none" strike="noStrike" cap="none" normalizeH="0" baseline="0" dirty="0">
                <a:ln>
                  <a:noFill/>
                </a:ln>
                <a:solidFill>
                  <a:schemeClr val="tx1"/>
                </a:solidFill>
                <a:effectLst/>
                <a:latin typeface="Arial Unicode MS"/>
              </a:rPr>
              <a:t>Files</a:t>
            </a:r>
            <a:r>
              <a:rPr kumimoji="0" lang="en-US" altLang="en-US" sz="1000" b="1" i="0" u="none" strike="noStrike" cap="none" normalizeH="0" baseline="0" dirty="0">
                <a:ln>
                  <a:noFill/>
                </a:ln>
                <a:solidFill>
                  <a:schemeClr val="tx1"/>
                </a:solidFill>
                <a:effectLst/>
              </a:rPr>
              <a:t>:</a:t>
            </a:r>
            <a:r>
              <a:rPr kumimoji="0" lang="en-US" altLang="en-US" sz="10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Purpose: Handle file system operations</a:t>
            </a:r>
          </a:p>
          <a:p>
            <a:endParaRPr lang="en-IN" dirty="0"/>
          </a:p>
        </p:txBody>
      </p:sp>
    </p:spTree>
    <p:extLst>
      <p:ext uri="{BB962C8B-B14F-4D97-AF65-F5344CB8AC3E}">
        <p14:creationId xmlns:p14="http://schemas.microsoft.com/office/powerpoint/2010/main" val="2330599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530763-0080-179C-3605-0DC1219B3CA6}"/>
              </a:ext>
            </a:extLst>
          </p:cNvPr>
          <p:cNvSpPr txBox="1"/>
          <p:nvPr/>
        </p:nvSpPr>
        <p:spPr>
          <a:xfrm>
            <a:off x="0" y="2672239"/>
            <a:ext cx="12192000" cy="4185761"/>
          </a:xfrm>
          <a:prstGeom prst="rect">
            <a:avLst/>
          </a:prstGeom>
          <a:noFill/>
        </p:spPr>
        <p:txBody>
          <a:bodyPr wrap="square" rtlCol="0">
            <a:spAutoFit/>
          </a:bodyPr>
          <a:lstStyle/>
          <a:p>
            <a:r>
              <a:rPr lang="en-IN" sz="3200" dirty="0"/>
              <a:t>Challenges in future</a:t>
            </a:r>
          </a:p>
          <a:p>
            <a:r>
              <a:rPr lang="en-IN" dirty="0"/>
              <a:t>Logistics &amp; Scalability-taking feedback</a:t>
            </a:r>
          </a:p>
          <a:p>
            <a:r>
              <a:rPr lang="en-IN" dirty="0"/>
              <a:t>Getting rights for </a:t>
            </a:r>
            <a:r>
              <a:rPr lang="en-IN" dirty="0" err="1"/>
              <a:t>ncbi</a:t>
            </a:r>
            <a:r>
              <a:rPr lang="en-IN" dirty="0"/>
              <a:t> &amp; </a:t>
            </a:r>
            <a:r>
              <a:rPr lang="en-IN" dirty="0" err="1"/>
              <a:t>ebi</a:t>
            </a:r>
            <a:r>
              <a:rPr lang="en-IN" dirty="0"/>
              <a:t> database usage</a:t>
            </a:r>
          </a:p>
          <a:p>
            <a:r>
              <a:rPr lang="en-IN" dirty="0"/>
              <a:t>Security threats-encryption &amp; password hashing</a:t>
            </a:r>
          </a:p>
          <a:p>
            <a:r>
              <a:rPr lang="en-IN" dirty="0"/>
              <a:t>Tying up with various patenting organisations</a:t>
            </a:r>
          </a:p>
          <a:p>
            <a:r>
              <a:rPr lang="en-IN" dirty="0"/>
              <a:t>Hiring professionals or making ai models &amp; getting data to train it</a:t>
            </a:r>
          </a:p>
          <a:p>
            <a:r>
              <a:rPr lang="en-IN" dirty="0"/>
              <a:t>Customer acquisition &amp; retention due to niche-we can run campaigns around science shows</a:t>
            </a:r>
          </a:p>
          <a:p>
            <a:r>
              <a:rPr lang="en-IN" dirty="0"/>
              <a:t>Search engine optimization-using relevant tags</a:t>
            </a:r>
          </a:p>
          <a:p>
            <a:r>
              <a:rPr lang="en-IN" dirty="0"/>
              <a:t>making profits with reasonable pricing-taking bulk demands</a:t>
            </a:r>
          </a:p>
          <a:p>
            <a:r>
              <a:rPr lang="en-IN" dirty="0"/>
              <a:t>Convincing hackathon to let us work with them</a:t>
            </a:r>
          </a:p>
          <a:p>
            <a:r>
              <a:rPr lang="en-IN" dirty="0"/>
              <a:t>Flexibility in file handling-remove .</a:t>
            </a:r>
            <a:r>
              <a:rPr lang="en-IN" dirty="0" err="1"/>
              <a:t>py</a:t>
            </a:r>
            <a:r>
              <a:rPr lang="en-IN" dirty="0"/>
              <a:t> extension restriction</a:t>
            </a:r>
          </a:p>
          <a:p>
            <a:r>
              <a:rPr lang="en-IN" dirty="0"/>
              <a:t>maintaining transparency-open sourcing</a:t>
            </a:r>
          </a:p>
          <a:p>
            <a:r>
              <a:rPr lang="en-IN" dirty="0"/>
              <a:t>Arranging feedback mechanism &amp; customer care system</a:t>
            </a:r>
          </a:p>
          <a:p>
            <a:r>
              <a:rPr lang="en-IN" dirty="0"/>
              <a:t>Managing large databases with </a:t>
            </a:r>
            <a:r>
              <a:rPr lang="en-IN"/>
              <a:t>better performance-aggressive </a:t>
            </a:r>
            <a:r>
              <a:rPr lang="en-IN" dirty="0"/>
              <a:t>testing with phased deployment(</a:t>
            </a:r>
            <a:r>
              <a:rPr lang="en-IN" dirty="0" err="1"/>
              <a:t>alpha,beta</a:t>
            </a:r>
            <a:r>
              <a:rPr lang="en-IN" dirty="0"/>
              <a:t> tests)</a:t>
            </a:r>
          </a:p>
        </p:txBody>
      </p:sp>
      <p:pic>
        <p:nvPicPr>
          <p:cNvPr id="5" name="Picture 4" descr="A cartoon character pushing a ball&#10;&#10;AI-generated content may be incorrect.">
            <a:extLst>
              <a:ext uri="{FF2B5EF4-FFF2-40B4-BE49-F238E27FC236}">
                <a16:creationId xmlns:a16="http://schemas.microsoft.com/office/drawing/2014/main" id="{6749E7DB-6F5B-F65F-C4C7-583FD79D9C2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4618703" y="1936438"/>
            <a:ext cx="2072456" cy="2072456"/>
          </a:xfrm>
          <a:prstGeom prst="rect">
            <a:avLst/>
          </a:prstGeom>
        </p:spPr>
      </p:pic>
      <p:pic>
        <p:nvPicPr>
          <p:cNvPr id="7" name="Picture 6" descr="A drawing of a person with a comic speech bubble&#10;&#10;AI-generated content may be incorrect.">
            <a:extLst>
              <a:ext uri="{FF2B5EF4-FFF2-40B4-BE49-F238E27FC236}">
                <a16:creationId xmlns:a16="http://schemas.microsoft.com/office/drawing/2014/main" id="{FA04516A-44BD-E74E-D982-8A82AA5D6A7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34910" y="1936438"/>
            <a:ext cx="1756965" cy="2152282"/>
          </a:xfrm>
          <a:prstGeom prst="rect">
            <a:avLst/>
          </a:prstGeom>
        </p:spPr>
      </p:pic>
      <p:graphicFrame>
        <p:nvGraphicFramePr>
          <p:cNvPr id="9" name="TextBox 1">
            <a:extLst>
              <a:ext uri="{FF2B5EF4-FFF2-40B4-BE49-F238E27FC236}">
                <a16:creationId xmlns:a16="http://schemas.microsoft.com/office/drawing/2014/main" id="{231C8FFE-87B5-4838-5549-5C8D2327783E}"/>
              </a:ext>
            </a:extLst>
          </p:cNvPr>
          <p:cNvGraphicFramePr/>
          <p:nvPr>
            <p:extLst>
              <p:ext uri="{D42A27DB-BD31-4B8C-83A1-F6EECF244321}">
                <p14:modId xmlns:p14="http://schemas.microsoft.com/office/powerpoint/2010/main" val="3518673917"/>
              </p:ext>
            </p:extLst>
          </p:nvPr>
        </p:nvGraphicFramePr>
        <p:xfrm>
          <a:off x="117987" y="176981"/>
          <a:ext cx="11690555" cy="224676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0" name="TextBox 9">
            <a:extLst>
              <a:ext uri="{FF2B5EF4-FFF2-40B4-BE49-F238E27FC236}">
                <a16:creationId xmlns:a16="http://schemas.microsoft.com/office/drawing/2014/main" id="{8DAA3383-A4AF-CA85-528F-C6D83DABD8E2}"/>
              </a:ext>
            </a:extLst>
          </p:cNvPr>
          <p:cNvSpPr txBox="1"/>
          <p:nvPr/>
        </p:nvSpPr>
        <p:spPr>
          <a:xfrm>
            <a:off x="117987" y="127820"/>
            <a:ext cx="3913239" cy="523220"/>
          </a:xfrm>
          <a:prstGeom prst="rect">
            <a:avLst/>
          </a:prstGeom>
          <a:noFill/>
        </p:spPr>
        <p:txBody>
          <a:bodyPr wrap="square" rtlCol="0">
            <a:spAutoFit/>
          </a:bodyPr>
          <a:lstStyle/>
          <a:p>
            <a:r>
              <a:rPr lang="en-IN" sz="2800" dirty="0"/>
              <a:t>Current limitations</a:t>
            </a:r>
          </a:p>
        </p:txBody>
      </p:sp>
    </p:spTree>
    <p:extLst>
      <p:ext uri="{BB962C8B-B14F-4D97-AF65-F5344CB8AC3E}">
        <p14:creationId xmlns:p14="http://schemas.microsoft.com/office/powerpoint/2010/main" val="146130814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5"/>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par>
                          <p:cTn id="11" fill="hold">
                            <p:stCondLst>
                              <p:cond delay="2500"/>
                            </p:stCondLst>
                            <p:childTnLst>
                              <p:par>
                                <p:cTn id="12" presetID="53" presetClass="entr" presetSubtype="16"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and holding flower">
            <a:extLst>
              <a:ext uri="{FF2B5EF4-FFF2-40B4-BE49-F238E27FC236}">
                <a16:creationId xmlns:a16="http://schemas.microsoft.com/office/drawing/2014/main" id="{E76599AA-EF13-35F8-BB16-21085C4B5622}"/>
              </a:ext>
            </a:extLst>
          </p:cNvPr>
          <p:cNvPicPr>
            <a:picLocks noChangeAspect="1"/>
          </p:cNvPicPr>
          <p:nvPr/>
        </p:nvPicPr>
        <p:blipFill>
          <a:blip r:embed="rId3">
            <a:alphaModFix amt="35000"/>
          </a:blip>
          <a:srcRect t="15730"/>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A5BB7476-C9EF-700F-8CF9-0E426BFBB347}"/>
              </a:ext>
            </a:extLst>
          </p:cNvPr>
          <p:cNvSpPr>
            <a:spLocks noGrp="1"/>
          </p:cNvSpPr>
          <p:nvPr>
            <p:ph type="title"/>
          </p:nvPr>
        </p:nvSpPr>
        <p:spPr>
          <a:xfrm>
            <a:off x="-3176" y="-1786"/>
            <a:ext cx="6187665" cy="670866"/>
          </a:xfrm>
        </p:spPr>
        <p:txBody>
          <a:bodyPr vert="horz" lIns="91440" tIns="45720" rIns="91440" bIns="45720" rtlCol="0" anchor="b">
            <a:normAutofit fontScale="90000"/>
          </a:bodyPr>
          <a:lstStyle/>
          <a:p>
            <a:pPr algn="r"/>
            <a:r>
              <a:rPr lang="en-US" sz="4800" dirty="0"/>
              <a:t>Our features n </a:t>
            </a:r>
            <a:r>
              <a:rPr lang="en-US" sz="4800" dirty="0" err="1"/>
              <a:t>usecase</a:t>
            </a:r>
            <a:endParaRPr lang="en-US" sz="4800" dirty="0"/>
          </a:p>
        </p:txBody>
      </p:sp>
      <p:sp>
        <p:nvSpPr>
          <p:cNvPr id="3" name="TextBox 2">
            <a:extLst>
              <a:ext uri="{FF2B5EF4-FFF2-40B4-BE49-F238E27FC236}">
                <a16:creationId xmlns:a16="http://schemas.microsoft.com/office/drawing/2014/main" id="{ED71FA8C-70A3-EEA9-96F0-DB4AA782D506}"/>
              </a:ext>
            </a:extLst>
          </p:cNvPr>
          <p:cNvSpPr txBox="1"/>
          <p:nvPr/>
        </p:nvSpPr>
        <p:spPr>
          <a:xfrm>
            <a:off x="0" y="530993"/>
            <a:ext cx="12314583" cy="6740307"/>
          </a:xfrm>
          <a:prstGeom prst="rect">
            <a:avLst/>
          </a:prstGeom>
          <a:noFill/>
        </p:spPr>
        <p:txBody>
          <a:bodyPr wrap="square" rtlCol="0">
            <a:spAutoFit/>
          </a:bodyPr>
          <a:lstStyle/>
          <a:p>
            <a:r>
              <a:rPr lang="en-IN" dirty="0"/>
              <a:t>This should reduce backdoor shady </a:t>
            </a:r>
            <a:r>
              <a:rPr lang="en-IN" dirty="0" err="1"/>
              <a:t>businesses,standardize</a:t>
            </a:r>
            <a:r>
              <a:rPr lang="en-IN" dirty="0"/>
              <a:t> &amp; centralize patenting at comfort of your home</a:t>
            </a:r>
          </a:p>
          <a:p>
            <a:r>
              <a:rPr lang="en-IN" dirty="0"/>
              <a:t>This should make processes smooth &amp; efficient by giving options from storing to selling at one place</a:t>
            </a:r>
          </a:p>
          <a:p>
            <a:r>
              <a:rPr lang="en-IN" dirty="0"/>
              <a:t>This can make the process less scry n fun &amp; reduced entry barrier</a:t>
            </a:r>
          </a:p>
          <a:p>
            <a:r>
              <a:rPr lang="en-IN" dirty="0"/>
              <a:t>Since we’d have bulk no. of </a:t>
            </a:r>
            <a:r>
              <a:rPr lang="en-IN" dirty="0" err="1"/>
              <a:t>patents,they’d</a:t>
            </a:r>
            <a:r>
              <a:rPr lang="en-IN" dirty="0"/>
              <a:t> need to </a:t>
            </a:r>
            <a:r>
              <a:rPr lang="en-IN" dirty="0" err="1"/>
              <a:t>negotiate,assistance</a:t>
            </a:r>
            <a:r>
              <a:rPr lang="en-IN" dirty="0"/>
              <a:t> in buying rights for businesses</a:t>
            </a:r>
          </a:p>
          <a:p>
            <a:r>
              <a:rPr lang="en-IN" dirty="0"/>
              <a:t>Free for you to </a:t>
            </a:r>
            <a:r>
              <a:rPr lang="en-IN" dirty="0" err="1"/>
              <a:t>sell,certify</a:t>
            </a:r>
            <a:r>
              <a:rPr lang="en-IN" dirty="0"/>
              <a:t> with delivery of certificate with minimal </a:t>
            </a:r>
            <a:r>
              <a:rPr lang="en-IN" dirty="0" err="1"/>
              <a:t>fee,gain</a:t>
            </a:r>
            <a:r>
              <a:rPr lang="en-IN" dirty="0"/>
              <a:t> trust in hackathons</a:t>
            </a:r>
          </a:p>
          <a:p>
            <a:r>
              <a:rPr lang="en-IN" dirty="0"/>
              <a:t>You can securely store your code to claim it &amp; we’d have a huge database of </a:t>
            </a:r>
            <a:r>
              <a:rPr lang="en-IN" dirty="0" err="1"/>
              <a:t>projects,kept</a:t>
            </a:r>
            <a:r>
              <a:rPr lang="en-IN" dirty="0"/>
              <a:t> in records</a:t>
            </a:r>
          </a:p>
          <a:p>
            <a:r>
              <a:rPr lang="en-US" dirty="0"/>
              <a:t>Mechanism n machinery-</a:t>
            </a:r>
          </a:p>
          <a:p>
            <a:r>
              <a:rPr lang="en-US" dirty="0"/>
              <a:t>•	Html as frontend interacts with you guys n make patenting less scary to you.</a:t>
            </a:r>
          </a:p>
          <a:p>
            <a:r>
              <a:rPr lang="en-US" dirty="0"/>
              <a:t>•	java as backend performs </a:t>
            </a:r>
            <a:r>
              <a:rPr lang="en-US" dirty="0" err="1"/>
              <a:t>operations,gives</a:t>
            </a:r>
            <a:r>
              <a:rPr lang="en-US" dirty="0"/>
              <a:t> commands connecting html &amp; SQL uses JDBC &amp; spark.</a:t>
            </a:r>
          </a:p>
          <a:p>
            <a:r>
              <a:rPr lang="en-US" dirty="0"/>
              <a:t>•	finally MySQL as database stores your </a:t>
            </a:r>
            <a:r>
              <a:rPr lang="en-US" dirty="0" err="1"/>
              <a:t>data,search</a:t>
            </a:r>
            <a:r>
              <a:rPr lang="en-US" dirty="0"/>
              <a:t> for specific </a:t>
            </a:r>
            <a:r>
              <a:rPr lang="en-US" dirty="0" err="1"/>
              <a:t>data,compares</a:t>
            </a:r>
            <a:r>
              <a:rPr lang="en-US" dirty="0"/>
              <a:t> data &amp; retrieves data to me to proceed with your patent filing.</a:t>
            </a:r>
          </a:p>
          <a:p>
            <a:r>
              <a:rPr lang="en-US" dirty="0"/>
              <a:t>•	Login page gets information about </a:t>
            </a:r>
            <a:r>
              <a:rPr lang="en-US" dirty="0" err="1"/>
              <a:t>you,contact</a:t>
            </a:r>
            <a:r>
              <a:rPr lang="en-US" dirty="0"/>
              <a:t> medium &amp; your project</a:t>
            </a:r>
          </a:p>
          <a:p>
            <a:r>
              <a:rPr lang="en-US" dirty="0"/>
              <a:t>•	Then we have 5 options for you to select from:</a:t>
            </a:r>
          </a:p>
          <a:p>
            <a:r>
              <a:rPr lang="en-US" dirty="0"/>
              <a:t>1.	Sell-we will mediate between you n businesses to sell your invention at best price with respecting your full rights to </a:t>
            </a:r>
            <a:r>
              <a:rPr lang="en-US" dirty="0" err="1"/>
              <a:t>stepback</a:t>
            </a:r>
            <a:r>
              <a:rPr lang="en-US" dirty="0"/>
              <a:t> anytime, free for you but take our small fee from businesses.</a:t>
            </a:r>
          </a:p>
          <a:p>
            <a:r>
              <a:rPr lang="en-US" dirty="0"/>
              <a:t>2.	Store-stores your inventions with us so no one copies your project but rights still fully not yours but kept to decide later what to do with it.</a:t>
            </a:r>
          </a:p>
          <a:p>
            <a:r>
              <a:rPr lang="en-US" dirty="0"/>
              <a:t>3.	 Check uniqueness-Our database search within itself if your project matches in it then tell you if you need to work more or if it’s eligible for patenting(for now cant search larger databases like </a:t>
            </a:r>
            <a:r>
              <a:rPr lang="en-US" dirty="0" err="1"/>
              <a:t>ncbi</a:t>
            </a:r>
            <a:r>
              <a:rPr lang="en-US" dirty="0"/>
              <a:t> due to our technology limitations).</a:t>
            </a:r>
          </a:p>
          <a:p>
            <a:r>
              <a:rPr lang="en-US" dirty="0"/>
              <a:t>4.	Certify and patent-We’d love to assist you with your patenting journey being your </a:t>
            </a:r>
            <a:r>
              <a:rPr lang="en-US" dirty="0" err="1"/>
              <a:t>painbearer</a:t>
            </a:r>
            <a:r>
              <a:rPr lang="en-US" dirty="0"/>
              <a:t> with a minimal </a:t>
            </a:r>
            <a:r>
              <a:rPr lang="en-US" dirty="0" err="1"/>
              <a:t>fee.we’ll</a:t>
            </a:r>
            <a:r>
              <a:rPr lang="en-US" dirty="0"/>
              <a:t> do paperwork as per your directions contacting you n using your given details and deliver your patent certificate at your home.</a:t>
            </a:r>
          </a:p>
          <a:p>
            <a:r>
              <a:rPr lang="en-US" dirty="0"/>
              <a:t>5.	Inspire-we’d find related topics or unfinished topics from our database to give you a HeadStart to get patent for </a:t>
            </a:r>
            <a:r>
              <a:rPr lang="en-US" dirty="0" err="1"/>
              <a:t>improvment</a:t>
            </a:r>
            <a:r>
              <a:rPr lang="en-US" dirty="0"/>
              <a:t>.</a:t>
            </a:r>
          </a:p>
          <a:p>
            <a:r>
              <a:rPr lang="en-US" dirty="0"/>
              <a:t>Thank you for your time to check this out</a:t>
            </a:r>
          </a:p>
          <a:p>
            <a:endParaRPr lang="en-IN" dirty="0"/>
          </a:p>
        </p:txBody>
      </p:sp>
      <p:pic>
        <p:nvPicPr>
          <p:cNvPr id="11" name="Picture 10" descr="A red gear with black background&#10;&#10;AI-generated content may be incorrect.">
            <a:extLst>
              <a:ext uri="{FF2B5EF4-FFF2-40B4-BE49-F238E27FC236}">
                <a16:creationId xmlns:a16="http://schemas.microsoft.com/office/drawing/2014/main" id="{288192E6-3889-C4E9-DE11-F892F59C4E0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037049" y="643938"/>
            <a:ext cx="823944" cy="823944"/>
          </a:xfrm>
          <a:prstGeom prst="rect">
            <a:avLst/>
          </a:prstGeom>
        </p:spPr>
      </p:pic>
      <p:pic>
        <p:nvPicPr>
          <p:cNvPr id="13" name="Picture 12" descr="A red gear with black background&#10;&#10;AI-generated content may be incorrect.">
            <a:extLst>
              <a:ext uri="{FF2B5EF4-FFF2-40B4-BE49-F238E27FC236}">
                <a16:creationId xmlns:a16="http://schemas.microsoft.com/office/drawing/2014/main" id="{036EDCA1-B8D0-F194-14CD-0021EAE2ED9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700439" y="1031757"/>
            <a:ext cx="978871" cy="978871"/>
          </a:xfrm>
          <a:prstGeom prst="rect">
            <a:avLst/>
          </a:prstGeom>
        </p:spPr>
      </p:pic>
      <p:pic>
        <p:nvPicPr>
          <p:cNvPr id="14" name="Picture 13" descr="A red gear with black background&#10;&#10;AI-generated content may be incorrect.">
            <a:extLst>
              <a:ext uri="{FF2B5EF4-FFF2-40B4-BE49-F238E27FC236}">
                <a16:creationId xmlns:a16="http://schemas.microsoft.com/office/drawing/2014/main" id="{571F7CFA-5ACD-7A62-9069-A9F4FBE7D93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778952" y="1514766"/>
            <a:ext cx="1082041" cy="1082041"/>
          </a:xfrm>
          <a:prstGeom prst="rect">
            <a:avLst/>
          </a:prstGeom>
        </p:spPr>
      </p:pic>
    </p:spTree>
    <p:extLst>
      <p:ext uri="{BB962C8B-B14F-4D97-AF65-F5344CB8AC3E}">
        <p14:creationId xmlns:p14="http://schemas.microsoft.com/office/powerpoint/2010/main" val="12373830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fill="hold" nodeType="clickEffect">
                                  <p:stCondLst>
                                    <p:cond delay="0"/>
                                  </p:stCondLst>
                                  <p:childTnLst>
                                    <p:anim calcmode="discrete" valueType="str">
                                      <p:cBhvr>
                                        <p:cTn id="11" dur="1000" fill="hold"/>
                                        <p:tgtEl>
                                          <p:spTgt spid="4"/>
                                        </p:tgtEl>
                                        <p:attrNameLst>
                                          <p:attrName>style.visibility</p:attrName>
                                        </p:attrNameLst>
                                      </p:cBhvr>
                                      <p:tavLst>
                                        <p:tav tm="0">
                                          <p:val>
                                            <p:strVal val="hidden"/>
                                          </p:val>
                                        </p:tav>
                                        <p:tav tm="50000">
                                          <p:val>
                                            <p:strVal val="visible"/>
                                          </p:val>
                                        </p:tav>
                                      </p:tavLst>
                                    </p:anim>
                                  </p:childTnLst>
                                </p:cTn>
                              </p:par>
                              <p:par>
                                <p:cTn id="12" presetID="8" presetClass="emph" presetSubtype="0" fill="hold" nodeType="withEffect">
                                  <p:stCondLst>
                                    <p:cond delay="0"/>
                                  </p:stCondLst>
                                  <p:childTnLst>
                                    <p:animRot by="43200000">
                                      <p:cBhvr>
                                        <p:cTn id="13" dur="6000" fill="hold"/>
                                        <p:tgtEl>
                                          <p:spTgt spid="14"/>
                                        </p:tgtEl>
                                        <p:attrNameLst>
                                          <p:attrName>r</p:attrName>
                                        </p:attrNameLst>
                                      </p:cBhvr>
                                    </p:animRot>
                                  </p:childTnLst>
                                </p:cTn>
                              </p:par>
                              <p:par>
                                <p:cTn id="14" presetID="8" presetClass="emph" presetSubtype="0" fill="hold" nodeType="withEffect">
                                  <p:stCondLst>
                                    <p:cond delay="0"/>
                                  </p:stCondLst>
                                  <p:childTnLst>
                                    <p:animRot by="-43200000">
                                      <p:cBhvr>
                                        <p:cTn id="15" dur="6000" fill="hold"/>
                                        <p:tgtEl>
                                          <p:spTgt spid="13"/>
                                        </p:tgtEl>
                                        <p:attrNameLst>
                                          <p:attrName>r</p:attrName>
                                        </p:attrNameLst>
                                      </p:cBhvr>
                                    </p:animRot>
                                  </p:childTnLst>
                                </p:cTn>
                              </p:par>
                              <p:par>
                                <p:cTn id="16" presetID="8" presetClass="emph" presetSubtype="0" fill="hold" nodeType="withEffect">
                                  <p:stCondLst>
                                    <p:cond delay="0"/>
                                  </p:stCondLst>
                                  <p:childTnLst>
                                    <p:animRot by="43200000">
                                      <p:cBhvr>
                                        <p:cTn id="17" dur="6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ackground of data">
            <a:extLst>
              <a:ext uri="{FF2B5EF4-FFF2-40B4-BE49-F238E27FC236}">
                <a16:creationId xmlns:a16="http://schemas.microsoft.com/office/drawing/2014/main" id="{06765307-3320-B47A-EAC8-C26ADAF27712}"/>
              </a:ext>
            </a:extLst>
          </p:cNvPr>
          <p:cNvPicPr>
            <a:picLocks noChangeAspect="1"/>
          </p:cNvPicPr>
          <p:nvPr/>
        </p:nvPicPr>
        <p:blipFill>
          <a:blip r:embed="rId4">
            <a:alphaModFix amt="20000"/>
          </a:blip>
          <a:srcRect/>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3CCC88D-597D-6054-DD8F-DC266061FF4A}"/>
              </a:ext>
            </a:extLst>
          </p:cNvPr>
          <p:cNvSpPr>
            <a:spLocks noGrp="1"/>
          </p:cNvSpPr>
          <p:nvPr>
            <p:ph type="title"/>
          </p:nvPr>
        </p:nvSpPr>
        <p:spPr>
          <a:xfrm>
            <a:off x="3175" y="-1786"/>
            <a:ext cx="4050891" cy="894735"/>
          </a:xfrm>
        </p:spPr>
        <p:txBody>
          <a:bodyPr vert="horz" lIns="91440" tIns="45720" rIns="91440" bIns="45720" rtlCol="0" anchor="b">
            <a:normAutofit/>
          </a:bodyPr>
          <a:lstStyle/>
          <a:p>
            <a:pPr algn="r"/>
            <a:r>
              <a:rPr lang="en-US" sz="4800" dirty="0"/>
              <a:t>Future scope</a:t>
            </a:r>
          </a:p>
        </p:txBody>
      </p:sp>
      <p:sp>
        <p:nvSpPr>
          <p:cNvPr id="3" name="TextBox 2">
            <a:extLst>
              <a:ext uri="{FF2B5EF4-FFF2-40B4-BE49-F238E27FC236}">
                <a16:creationId xmlns:a16="http://schemas.microsoft.com/office/drawing/2014/main" id="{3FA9150F-D91E-952D-C9E1-6BCA59B404C3}"/>
              </a:ext>
            </a:extLst>
          </p:cNvPr>
          <p:cNvSpPr txBox="1"/>
          <p:nvPr/>
        </p:nvSpPr>
        <p:spPr>
          <a:xfrm>
            <a:off x="789709" y="987136"/>
            <a:ext cx="10889673" cy="5909310"/>
          </a:xfrm>
          <a:prstGeom prst="rect">
            <a:avLst/>
          </a:prstGeom>
          <a:noFill/>
        </p:spPr>
        <p:txBody>
          <a:bodyPr wrap="square" rtlCol="0">
            <a:spAutoFit/>
          </a:bodyPr>
          <a:lstStyle/>
          <a:p>
            <a:r>
              <a:rPr lang="en-US" dirty="0"/>
              <a:t>In </a:t>
            </a:r>
            <a:r>
              <a:rPr lang="en-US" dirty="0" err="1"/>
              <a:t>future,this</a:t>
            </a:r>
            <a:r>
              <a:rPr lang="en-US" dirty="0"/>
              <a:t> website can use larger databases like </a:t>
            </a:r>
            <a:r>
              <a:rPr lang="en-US" dirty="0" err="1"/>
              <a:t>ncbi</a:t>
            </a:r>
            <a:r>
              <a:rPr lang="en-US" dirty="0"/>
              <a:t> &amp; </a:t>
            </a:r>
            <a:r>
              <a:rPr lang="en-US" dirty="0" err="1"/>
              <a:t>ebi</a:t>
            </a:r>
            <a:endParaRPr lang="en-US" dirty="0"/>
          </a:p>
          <a:p>
            <a:r>
              <a:rPr lang="en-US" dirty="0"/>
              <a:t>We can merge with hackathons to check &amp; certify all participants product </a:t>
            </a:r>
          </a:p>
          <a:p>
            <a:r>
              <a:rPr lang="en-US" dirty="0"/>
              <a:t>We can help government make process smoother and experiences </a:t>
            </a:r>
            <a:r>
              <a:rPr lang="en-US" dirty="0" err="1"/>
              <a:t>inteactive</a:t>
            </a:r>
            <a:endParaRPr lang="en-US" dirty="0"/>
          </a:p>
          <a:p>
            <a:r>
              <a:rPr lang="en-IN" dirty="0"/>
              <a:t>We can expand into other domains of science(now I’m only concerned about niche </a:t>
            </a:r>
            <a:r>
              <a:rPr lang="en-IN" dirty="0" err="1"/>
              <a:t>bioinformaticians,so</a:t>
            </a:r>
            <a:r>
              <a:rPr lang="en-IN" dirty="0"/>
              <a:t> only accept .</a:t>
            </a:r>
            <a:r>
              <a:rPr lang="en-IN" dirty="0" err="1"/>
              <a:t>py</a:t>
            </a:r>
            <a:r>
              <a:rPr lang="en-IN" dirty="0"/>
              <a:t> files) by accepting wide variety of files.</a:t>
            </a:r>
          </a:p>
          <a:p>
            <a:r>
              <a:rPr lang="en-IN" dirty="0"/>
              <a:t>We can make a dashboard so, you can manage &amp; monitor it all in one place and your stuff stays organized &amp; transparent and sort of gamified </a:t>
            </a:r>
          </a:p>
          <a:p>
            <a:r>
              <a:rPr lang="en-IN" dirty="0"/>
              <a:t>We can combine services of more n more countries patents n certification</a:t>
            </a:r>
          </a:p>
          <a:p>
            <a:r>
              <a:rPr lang="en-IN" dirty="0"/>
              <a:t>Ai may generate inspiration rather than finding from database of incomplete researches or even may fill the form for you with your minimal details</a:t>
            </a:r>
          </a:p>
          <a:p>
            <a:r>
              <a:rPr lang="en-IN" dirty="0"/>
              <a:t>We can make it more fun by adding </a:t>
            </a:r>
            <a:r>
              <a:rPr lang="en-IN" dirty="0" err="1"/>
              <a:t>css</a:t>
            </a:r>
            <a:r>
              <a:rPr lang="en-IN" dirty="0"/>
              <a:t> n </a:t>
            </a:r>
            <a:r>
              <a:rPr lang="en-IN" dirty="0" err="1"/>
              <a:t>js</a:t>
            </a:r>
            <a:r>
              <a:rPr lang="en-IN" dirty="0"/>
              <a:t> animations n designs</a:t>
            </a:r>
          </a:p>
          <a:p>
            <a:r>
              <a:rPr lang="en-IN" dirty="0"/>
              <a:t>We can improve it SEO’s n market it for awareness</a:t>
            </a:r>
          </a:p>
          <a:p>
            <a:r>
              <a:rPr lang="en-IN" dirty="0"/>
              <a:t>We may need to hire professional lawyers n bioinformaticians to verify projects n do the right things while applying</a:t>
            </a:r>
          </a:p>
          <a:p>
            <a:r>
              <a:rPr lang="en-IN" dirty="0"/>
              <a:t>We can add payment gateways rather than contacting &amp; taking payments in </a:t>
            </a:r>
            <a:r>
              <a:rPr lang="en-IN" dirty="0" err="1"/>
              <a:t>upi</a:t>
            </a:r>
            <a:endParaRPr lang="en-IN" dirty="0"/>
          </a:p>
          <a:p>
            <a:r>
              <a:rPr lang="en-IN" dirty="0"/>
              <a:t>Can try to give all updates for free</a:t>
            </a:r>
          </a:p>
          <a:p>
            <a:r>
              <a:rPr lang="en-IN" dirty="0"/>
              <a:t>We can charge small fee to clients for certifying &amp; fee for businesses n free when selling rights while mediating</a:t>
            </a:r>
          </a:p>
          <a:p>
            <a:r>
              <a:rPr lang="en-IN" dirty="0"/>
              <a:t>We can put password protection in it to enhance protection</a:t>
            </a:r>
          </a:p>
          <a:p>
            <a:r>
              <a:rPr lang="en-IN" dirty="0"/>
              <a:t>We can give better anonymity by asking address after they either choose to certify or sell just for authentication after improving our customer retention n collecting a large data on our servers for improvement &amp; add encryption</a:t>
            </a:r>
          </a:p>
          <a:p>
            <a:r>
              <a:rPr lang="en-IN" dirty="0"/>
              <a:t>We can later provide them 24/7 contact with professional or ai if they have doubt to fill forms</a:t>
            </a:r>
          </a:p>
          <a:p>
            <a:r>
              <a:rPr lang="en-IN" dirty="0"/>
              <a:t>We can promote ourselves keeping competition in schools</a:t>
            </a:r>
          </a:p>
        </p:txBody>
      </p:sp>
    </p:spTree>
    <p:extLst>
      <p:ext uri="{BB962C8B-B14F-4D97-AF65-F5344CB8AC3E}">
        <p14:creationId xmlns:p14="http://schemas.microsoft.com/office/powerpoint/2010/main" val="203257132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6A549-5D9A-9578-E76E-21AED5FE95BC}"/>
              </a:ext>
            </a:extLst>
          </p:cNvPr>
          <p:cNvPicPr>
            <a:picLocks noChangeAspect="1"/>
          </p:cNvPicPr>
          <p:nvPr/>
        </p:nvPicPr>
        <p:blipFill>
          <a:blip r:embed="rId5"/>
          <a:srcRect l="8472"/>
          <a:stretch/>
        </p:blipFill>
        <p:spPr>
          <a:xfrm>
            <a:off x="516466" y="10"/>
            <a:ext cx="11159068" cy="6857990"/>
          </a:xfrm>
          <a:custGeom>
            <a:avLst/>
            <a:gdLst/>
            <a:ahLst/>
            <a:cxnLst/>
            <a:rect l="l" t="t" r="r" b="b"/>
            <a:pathLst>
              <a:path w="11159068" h="6858000">
                <a:moveTo>
                  <a:pt x="1192024" y="0"/>
                </a:moveTo>
                <a:cubicBezTo>
                  <a:pt x="1192024" y="0"/>
                  <a:pt x="1192024" y="0"/>
                  <a:pt x="9967044" y="0"/>
                </a:cubicBezTo>
                <a:cubicBezTo>
                  <a:pt x="10713854" y="942975"/>
                  <a:pt x="11159068" y="2138363"/>
                  <a:pt x="11159068" y="3433763"/>
                </a:cubicBezTo>
                <a:cubicBezTo>
                  <a:pt x="11159068" y="4724400"/>
                  <a:pt x="10718641" y="5915025"/>
                  <a:pt x="9971831" y="6858000"/>
                </a:cubicBezTo>
                <a:cubicBezTo>
                  <a:pt x="9971831" y="6858000"/>
                  <a:pt x="9971831" y="6858000"/>
                  <a:pt x="1187237" y="6858000"/>
                </a:cubicBezTo>
                <a:cubicBezTo>
                  <a:pt x="440427" y="5915025"/>
                  <a:pt x="0" y="4724400"/>
                  <a:pt x="0" y="3433763"/>
                </a:cubicBezTo>
                <a:cubicBezTo>
                  <a:pt x="0" y="2138363"/>
                  <a:pt x="445214" y="942975"/>
                  <a:pt x="1192024" y="0"/>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Rectangle 3">
            <a:extLst>
              <a:ext uri="{FF2B5EF4-FFF2-40B4-BE49-F238E27FC236}">
                <a16:creationId xmlns:a16="http://schemas.microsoft.com/office/drawing/2014/main" id="{684DA46C-57E0-01CA-2F3D-249F92D5F016}"/>
              </a:ext>
            </a:extLst>
          </p:cNvPr>
          <p:cNvSpPr/>
          <p:nvPr/>
        </p:nvSpPr>
        <p:spPr>
          <a:xfrm>
            <a:off x="1976285" y="3710463"/>
            <a:ext cx="7148051" cy="923330"/>
          </a:xfrm>
          <a:prstGeom prst="rect">
            <a:avLst/>
          </a:prstGeom>
          <a:noFill/>
          <a:effectLst>
            <a:glow rad="228600">
              <a:schemeClr val="accent6">
                <a:satMod val="175000"/>
                <a:alpha val="40000"/>
              </a:schemeClr>
            </a:glow>
          </a:effectLst>
        </p:spPr>
        <p:txBody>
          <a:bodyPr wrap="square" lIns="91440" tIns="45720" rIns="91440" bIns="45720">
            <a:spAutoFit/>
          </a:bodyPr>
          <a:lstStyle/>
          <a:p>
            <a:pPr algn="ctr"/>
            <a:r>
              <a:rPr lang="en-US" sz="5400" b="1" dirty="0">
                <a:ln w="22225">
                  <a:solidFill>
                    <a:srgbClr val="21F7D3"/>
                  </a:solidFill>
                  <a:prstDash val="solid"/>
                </a:ln>
                <a:gradFill>
                  <a:gsLst>
                    <a:gs pos="13000">
                      <a:schemeClr val="accent3"/>
                    </a:gs>
                    <a:gs pos="42000">
                      <a:schemeClr val="accent6"/>
                    </a:gs>
                    <a:gs pos="66000">
                      <a:srgbClr val="FFC000"/>
                    </a:gs>
                    <a:gs pos="83000">
                      <a:srgbClr val="7030A0"/>
                    </a:gs>
                    <a:gs pos="96000">
                      <a:schemeClr val="tx1"/>
                    </a:gs>
                  </a:gsLst>
                  <a:lin ang="5400000" scaled="1"/>
                </a:gradFill>
                <a:effectLst>
                  <a:glow rad="241300">
                    <a:schemeClr val="accent6">
                      <a:satMod val="175000"/>
                      <a:alpha val="40000"/>
                    </a:schemeClr>
                  </a:glow>
                </a:effectLst>
              </a:rPr>
              <a:t>BIO-CODE</a:t>
            </a:r>
            <a:endParaRPr lang="en-US" sz="5400" b="1" cap="none" spc="0" dirty="0">
              <a:ln w="22225">
                <a:solidFill>
                  <a:srgbClr val="21F7D3"/>
                </a:solidFill>
                <a:prstDash val="solid"/>
              </a:ln>
              <a:gradFill>
                <a:gsLst>
                  <a:gs pos="13000">
                    <a:schemeClr val="accent3"/>
                  </a:gs>
                  <a:gs pos="42000">
                    <a:schemeClr val="accent6"/>
                  </a:gs>
                  <a:gs pos="66000">
                    <a:srgbClr val="FFC000"/>
                  </a:gs>
                  <a:gs pos="83000">
                    <a:srgbClr val="7030A0"/>
                  </a:gs>
                  <a:gs pos="96000">
                    <a:schemeClr val="tx1"/>
                  </a:gs>
                </a:gsLst>
                <a:lin ang="5400000" scaled="1"/>
              </a:gradFill>
              <a:effectLst>
                <a:glow rad="241300">
                  <a:schemeClr val="accent6">
                    <a:satMod val="175000"/>
                    <a:alpha val="40000"/>
                  </a:schemeClr>
                </a:glow>
              </a:effectLst>
            </a:endParaRPr>
          </a:p>
        </p:txBody>
      </p:sp>
      <p:sp>
        <p:nvSpPr>
          <p:cNvPr id="7" name="TextBox 6">
            <a:extLst>
              <a:ext uri="{FF2B5EF4-FFF2-40B4-BE49-F238E27FC236}">
                <a16:creationId xmlns:a16="http://schemas.microsoft.com/office/drawing/2014/main" id="{685391A7-0EE8-E4FE-45B0-5FD5169BBCF6}"/>
              </a:ext>
            </a:extLst>
          </p:cNvPr>
          <p:cNvSpPr txBox="1"/>
          <p:nvPr/>
        </p:nvSpPr>
        <p:spPr>
          <a:xfrm>
            <a:off x="3382297" y="4397216"/>
            <a:ext cx="4475999" cy="2585323"/>
          </a:xfrm>
          <a:prstGeom prst="rect">
            <a:avLst/>
          </a:prstGeom>
          <a:noFill/>
        </p:spPr>
        <p:txBody>
          <a:bodyPr wrap="square" numCol="2" rtlCol="0">
            <a:spAutoFit/>
          </a:bodyPr>
          <a:lstStyle/>
          <a:p>
            <a:r>
              <a:rPr lang="en-IN" dirty="0"/>
              <a:t>Intro</a:t>
            </a:r>
          </a:p>
          <a:p>
            <a:r>
              <a:rPr lang="en-IN" dirty="0"/>
              <a:t>History of patents</a:t>
            </a:r>
          </a:p>
          <a:p>
            <a:r>
              <a:rPr lang="en-IN" dirty="0"/>
              <a:t>Law &amp; benefits</a:t>
            </a:r>
          </a:p>
          <a:p>
            <a:r>
              <a:rPr lang="en-IN" dirty="0"/>
              <a:t>IPR deep dive</a:t>
            </a:r>
          </a:p>
          <a:p>
            <a:r>
              <a:rPr lang="en-IN" dirty="0"/>
              <a:t>Code &amp; output</a:t>
            </a:r>
          </a:p>
          <a:p>
            <a:r>
              <a:rPr lang="en-IN" dirty="0"/>
              <a:t>Process of patenting</a:t>
            </a:r>
          </a:p>
          <a:p>
            <a:r>
              <a:rPr lang="en-IN" dirty="0"/>
              <a:t>Indian patenting status</a:t>
            </a:r>
          </a:p>
          <a:p>
            <a:r>
              <a:rPr lang="en-IN" dirty="0"/>
              <a:t>background research</a:t>
            </a:r>
          </a:p>
          <a:p>
            <a:r>
              <a:rPr lang="en-IN" dirty="0"/>
              <a:t>Motivation</a:t>
            </a:r>
          </a:p>
          <a:p>
            <a:r>
              <a:rPr lang="en-IN" dirty="0"/>
              <a:t>Tech used</a:t>
            </a:r>
          </a:p>
          <a:p>
            <a:r>
              <a:rPr lang="en-IN" dirty="0"/>
              <a:t>Functions used</a:t>
            </a:r>
          </a:p>
          <a:p>
            <a:r>
              <a:rPr lang="en-IN" dirty="0"/>
              <a:t>Challenges</a:t>
            </a:r>
          </a:p>
          <a:p>
            <a:r>
              <a:rPr lang="en-IN" dirty="0"/>
              <a:t>Feature </a:t>
            </a:r>
          </a:p>
          <a:p>
            <a:r>
              <a:rPr lang="en-IN" dirty="0"/>
              <a:t>Future</a:t>
            </a:r>
          </a:p>
          <a:p>
            <a:r>
              <a:rPr lang="en-IN" dirty="0"/>
              <a:t>Bibliography</a:t>
            </a:r>
          </a:p>
          <a:p>
            <a:r>
              <a:rPr lang="en-IN" dirty="0"/>
              <a:t>End page</a:t>
            </a:r>
          </a:p>
          <a:p>
            <a:endParaRPr lang="en-IN" dirty="0"/>
          </a:p>
        </p:txBody>
      </p:sp>
      <p:pic>
        <p:nvPicPr>
          <p:cNvPr id="6" name="Video 5" title="Futuristic loop">
            <a:hlinkClick r:id="" action="ppaction://media"/>
            <a:extLst>
              <a:ext uri="{FF2B5EF4-FFF2-40B4-BE49-F238E27FC236}">
                <a16:creationId xmlns:a16="http://schemas.microsoft.com/office/drawing/2014/main" id="{BC71B77A-2282-E285-0A26-A1150C2B87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88410" y="746152"/>
            <a:ext cx="5269886" cy="2964311"/>
          </a:xfrm>
          <a:prstGeom prst="rect">
            <a:avLst/>
          </a:prstGeom>
        </p:spPr>
      </p:pic>
    </p:spTree>
    <p:extLst>
      <p:ext uri="{BB962C8B-B14F-4D97-AF65-F5344CB8AC3E}">
        <p14:creationId xmlns:p14="http://schemas.microsoft.com/office/powerpoint/2010/main" val="4063701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ooks stacked on a table">
            <a:extLst>
              <a:ext uri="{FF2B5EF4-FFF2-40B4-BE49-F238E27FC236}">
                <a16:creationId xmlns:a16="http://schemas.microsoft.com/office/drawing/2014/main" id="{63ED6756-9463-B669-EF83-D1B6A2B32C63}"/>
              </a:ext>
            </a:extLst>
          </p:cNvPr>
          <p:cNvPicPr>
            <a:picLocks noChangeAspect="1"/>
          </p:cNvPicPr>
          <p:nvPr/>
        </p:nvPicPr>
        <p:blipFill>
          <a:blip r:embed="rId2">
            <a:alphaModFix amt="35000"/>
          </a:blip>
          <a:srcRect t="15730"/>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679CAB52-DA3C-CC7C-169C-3EAFA25A8EA6}"/>
              </a:ext>
            </a:extLst>
          </p:cNvPr>
          <p:cNvSpPr>
            <a:spLocks noGrp="1"/>
          </p:cNvSpPr>
          <p:nvPr>
            <p:ph type="ctrTitle"/>
          </p:nvPr>
        </p:nvSpPr>
        <p:spPr>
          <a:xfrm>
            <a:off x="3962399" y="128404"/>
            <a:ext cx="5241891" cy="778933"/>
          </a:xfrm>
        </p:spPr>
        <p:txBody>
          <a:bodyPr>
            <a:normAutofit fontScale="90000"/>
          </a:bodyPr>
          <a:lstStyle/>
          <a:p>
            <a:r>
              <a:rPr lang="en-IN" dirty="0"/>
              <a:t>bibliography</a:t>
            </a:r>
          </a:p>
        </p:txBody>
      </p:sp>
      <p:sp>
        <p:nvSpPr>
          <p:cNvPr id="3" name="Subtitle 2">
            <a:extLst>
              <a:ext uri="{FF2B5EF4-FFF2-40B4-BE49-F238E27FC236}">
                <a16:creationId xmlns:a16="http://schemas.microsoft.com/office/drawing/2014/main" id="{196674BC-D143-A2E7-1143-9058F4AC9378}"/>
              </a:ext>
            </a:extLst>
          </p:cNvPr>
          <p:cNvSpPr>
            <a:spLocks noGrp="1"/>
          </p:cNvSpPr>
          <p:nvPr>
            <p:ph type="subTitle" idx="1"/>
          </p:nvPr>
        </p:nvSpPr>
        <p:spPr>
          <a:xfrm>
            <a:off x="1798983" y="1537226"/>
            <a:ext cx="9361142" cy="4923209"/>
          </a:xfrm>
        </p:spPr>
        <p:txBody>
          <a:bodyPr>
            <a:normAutofit/>
          </a:bodyPr>
          <a:lstStyle/>
          <a:p>
            <a:r>
              <a:rPr lang="en-IN" dirty="0"/>
              <a:t>Cambridge social sciences by Devyani </a:t>
            </a:r>
            <a:r>
              <a:rPr lang="en-IN" dirty="0" err="1"/>
              <a:t>kapoor</a:t>
            </a:r>
            <a:endParaRPr lang="en-IN" dirty="0"/>
          </a:p>
          <a:p>
            <a:r>
              <a:rPr lang="en-IN" dirty="0"/>
              <a:t>Trueman’s biology by K.N. Bhatia</a:t>
            </a:r>
          </a:p>
          <a:p>
            <a:r>
              <a:rPr lang="en-IN" dirty="0"/>
              <a:t>Click start computer </a:t>
            </a:r>
            <a:r>
              <a:rPr lang="en-IN" dirty="0" err="1"/>
              <a:t>computer</a:t>
            </a:r>
            <a:r>
              <a:rPr lang="en-IN" dirty="0"/>
              <a:t> science Cambridge by n </a:t>
            </a:r>
            <a:r>
              <a:rPr lang="en-IN" dirty="0" err="1"/>
              <a:t>meera</a:t>
            </a:r>
            <a:endParaRPr lang="en-IN" dirty="0"/>
          </a:p>
          <a:p>
            <a:r>
              <a:rPr lang="en-IN" dirty="0"/>
              <a:t>Exploring information technology </a:t>
            </a:r>
            <a:r>
              <a:rPr lang="en-IN" dirty="0" err="1"/>
              <a:t>macmilan</a:t>
            </a:r>
            <a:r>
              <a:rPr lang="en-IN" dirty="0"/>
              <a:t> by </a:t>
            </a:r>
            <a:r>
              <a:rPr lang="en-IN" dirty="0" err="1"/>
              <a:t>rohit</a:t>
            </a:r>
            <a:r>
              <a:rPr lang="en-IN" dirty="0"/>
              <a:t> </a:t>
            </a:r>
            <a:r>
              <a:rPr lang="en-IN" dirty="0" err="1"/>
              <a:t>khurana</a:t>
            </a:r>
            <a:endParaRPr lang="en-IN" dirty="0"/>
          </a:p>
          <a:p>
            <a:r>
              <a:rPr lang="en-IN" dirty="0"/>
              <a:t>  </a:t>
            </a:r>
            <a:r>
              <a:rPr lang="en-IN" dirty="0" err="1"/>
              <a:t>Dbms</a:t>
            </a:r>
            <a:r>
              <a:rPr lang="en-IN" dirty="0"/>
              <a:t> using </a:t>
            </a:r>
            <a:r>
              <a:rPr lang="en-IN" dirty="0" err="1"/>
              <a:t>sql</a:t>
            </a:r>
            <a:r>
              <a:rPr lang="en-IN" dirty="0"/>
              <a:t> by </a:t>
            </a:r>
            <a:r>
              <a:rPr lang="en-IN" dirty="0" err="1"/>
              <a:t>arihant</a:t>
            </a:r>
            <a:endParaRPr lang="en-IN" dirty="0"/>
          </a:p>
          <a:p>
            <a:r>
              <a:rPr lang="en-IN" dirty="0" err="1"/>
              <a:t>oOp</a:t>
            </a:r>
            <a:r>
              <a:rPr lang="en-IN" dirty="0"/>
              <a:t> java by </a:t>
            </a:r>
            <a:r>
              <a:rPr lang="en-IN" dirty="0" err="1"/>
              <a:t>techknowledge</a:t>
            </a:r>
            <a:endParaRPr lang="en-IN" dirty="0"/>
          </a:p>
          <a:p>
            <a:r>
              <a:rPr lang="en-IN" dirty="0"/>
              <a:t>Boot-click enter </a:t>
            </a:r>
            <a:r>
              <a:rPr lang="en-IN" dirty="0" err="1"/>
              <a:t>macmilan</a:t>
            </a:r>
            <a:r>
              <a:rPr lang="en-IN" dirty="0"/>
              <a:t> by Gurpreet </a:t>
            </a:r>
            <a:r>
              <a:rPr lang="en-IN" dirty="0" err="1"/>
              <a:t>bindra</a:t>
            </a:r>
            <a:endParaRPr lang="en-IN" dirty="0"/>
          </a:p>
          <a:p>
            <a:r>
              <a:rPr lang="en-IN" dirty="0"/>
              <a:t>Fast forward oxford by </a:t>
            </a:r>
            <a:r>
              <a:rPr lang="en-IN" dirty="0" err="1"/>
              <a:t>sangeeta</a:t>
            </a:r>
            <a:r>
              <a:rPr lang="en-IN" dirty="0"/>
              <a:t> Panchal</a:t>
            </a:r>
          </a:p>
          <a:p>
            <a:r>
              <a:rPr lang="en-IN" dirty="0"/>
              <a:t>Terabytes connect with computers Cambridge by Vaishali </a:t>
            </a:r>
            <a:r>
              <a:rPr lang="en-IN" dirty="0" err="1"/>
              <a:t>sharma</a:t>
            </a:r>
            <a:endParaRPr lang="en-IN" dirty="0"/>
          </a:p>
          <a:p>
            <a:r>
              <a:rPr lang="en-IN" dirty="0"/>
              <a:t>KIPS information technology vocational</a:t>
            </a:r>
          </a:p>
          <a:p>
            <a:r>
              <a:rPr lang="en-IN" dirty="0"/>
              <a:t>BEGS-186 Business communication by dr. </a:t>
            </a:r>
            <a:r>
              <a:rPr lang="en-IN" dirty="0" err="1"/>
              <a:t>anand</a:t>
            </a:r>
            <a:r>
              <a:rPr lang="en-IN" dirty="0"/>
              <a:t> Prakash</a:t>
            </a:r>
          </a:p>
          <a:p>
            <a:r>
              <a:rPr lang="en-IN" dirty="0"/>
              <a:t>Bcos-185 entrepreneurship prof. Madhu </a:t>
            </a:r>
            <a:r>
              <a:rPr lang="en-IN" dirty="0" err="1"/>
              <a:t>tyagi</a:t>
            </a:r>
            <a:endParaRPr lang="en-IN" dirty="0"/>
          </a:p>
        </p:txBody>
      </p:sp>
      <p:pic>
        <p:nvPicPr>
          <p:cNvPr id="6" name="Graphic 5">
            <a:extLst>
              <a:ext uri="{FF2B5EF4-FFF2-40B4-BE49-F238E27FC236}">
                <a16:creationId xmlns:a16="http://schemas.microsoft.com/office/drawing/2014/main" id="{82F6AF97-BA2F-0EE8-17D5-E9EF7C69C29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9204290" y="128404"/>
            <a:ext cx="2425825" cy="1408822"/>
          </a:xfrm>
          <a:prstGeom prst="rect">
            <a:avLst/>
          </a:prstGeom>
        </p:spPr>
      </p:pic>
    </p:spTree>
    <p:extLst>
      <p:ext uri="{BB962C8B-B14F-4D97-AF65-F5344CB8AC3E}">
        <p14:creationId xmlns:p14="http://schemas.microsoft.com/office/powerpoint/2010/main" val="316575677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A close-up of a typewriter&#10;&#10;AI-generated content may be incorrect.">
            <a:extLst>
              <a:ext uri="{FF2B5EF4-FFF2-40B4-BE49-F238E27FC236}">
                <a16:creationId xmlns:a16="http://schemas.microsoft.com/office/drawing/2014/main" id="{D77FD53A-7077-6C2A-7619-CC3F6BB3DD1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5730"/>
          <a:stretch/>
        </p:blipFill>
        <p:spPr>
          <a:xfrm>
            <a:off x="20" y="10"/>
            <a:ext cx="12191980" cy="6857990"/>
          </a:xfrm>
          <a:prstGeom prst="rect">
            <a:avLst/>
          </a:prstGeom>
        </p:spPr>
      </p:pic>
      <p:pic>
        <p:nvPicPr>
          <p:cNvPr id="19" name="Picture 18">
            <a:extLst>
              <a:ext uri="{FF2B5EF4-FFF2-40B4-BE49-F238E27FC236}">
                <a16:creationId xmlns:a16="http://schemas.microsoft.com/office/drawing/2014/main" id="{F28C5E77-0080-4457-B42A-3E5420A7C8D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DE6F2CF7-0423-4CC7-90FD-1FEBA0CA5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712912" y="2125133"/>
            <a:ext cx="8736013" cy="2607734"/>
          </a:xfrm>
          <a:prstGeom prst="rect">
            <a:avLst/>
          </a:prstGeom>
          <a:solidFill>
            <a:schemeClr val="bg1">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tx1"/>
              </a:solidFill>
            </a:endParaRPr>
          </a:p>
        </p:txBody>
      </p:sp>
      <p:sp>
        <p:nvSpPr>
          <p:cNvPr id="6" name="TextBox 5">
            <a:extLst>
              <a:ext uri="{FF2B5EF4-FFF2-40B4-BE49-F238E27FC236}">
                <a16:creationId xmlns:a16="http://schemas.microsoft.com/office/drawing/2014/main" id="{EABCBF60-5753-6122-7959-9D8E57313CDC}"/>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5" tooltip="https://www.thebluediamondgallery.com/typewriter/t/thank-you.html">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IN" sz="700">
              <a:solidFill>
                <a:srgbClr val="FFFFFF"/>
              </a:solidFill>
            </a:endParaRPr>
          </a:p>
        </p:txBody>
      </p:sp>
      <p:pic>
        <p:nvPicPr>
          <p:cNvPr id="4" name="Picture 3" descr="A wooden gavel on a stand&#10;&#10;AI-generated content may be incorrect.">
            <a:extLst>
              <a:ext uri="{FF2B5EF4-FFF2-40B4-BE49-F238E27FC236}">
                <a16:creationId xmlns:a16="http://schemas.microsoft.com/office/drawing/2014/main" id="{31A2341E-9C28-96A4-5F8D-314FCA1C86C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132219" y="-271842"/>
            <a:ext cx="3505477" cy="2626411"/>
          </a:xfrm>
          <a:prstGeom prst="rect">
            <a:avLst/>
          </a:prstGeom>
        </p:spPr>
      </p:pic>
      <p:sp>
        <p:nvSpPr>
          <p:cNvPr id="8" name="Rectangle 7">
            <a:extLst>
              <a:ext uri="{FF2B5EF4-FFF2-40B4-BE49-F238E27FC236}">
                <a16:creationId xmlns:a16="http://schemas.microsoft.com/office/drawing/2014/main" id="{739DA604-F58A-3908-0DBF-C3EA189E3D77}"/>
              </a:ext>
            </a:extLst>
          </p:cNvPr>
          <p:cNvSpPr/>
          <p:nvPr/>
        </p:nvSpPr>
        <p:spPr>
          <a:xfrm>
            <a:off x="2802834" y="2966442"/>
            <a:ext cx="6102627" cy="923330"/>
          </a:xfrm>
          <a:prstGeom prst="rect">
            <a:avLst/>
          </a:prstGeom>
          <a:noFill/>
          <a:effectLst>
            <a:reflection blurRad="6350" stA="50000" endA="300" endPos="90000" dir="5400000" sy="-100000" algn="bl" rotWithShape="0"/>
          </a:effectLst>
        </p:spPr>
        <p:txBody>
          <a:bodyPr wrap="square" lIns="91440" tIns="45720" rIns="91440" bIns="45720">
            <a:spAutoFit/>
          </a:bodyPr>
          <a:lstStyle/>
          <a:p>
            <a:pPr algn="ctr"/>
            <a:r>
              <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Thank You!</a:t>
            </a:r>
            <a:endParaRPr lang="en-IN"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11" name="TextBox 10">
            <a:extLst>
              <a:ext uri="{FF2B5EF4-FFF2-40B4-BE49-F238E27FC236}">
                <a16:creationId xmlns:a16="http://schemas.microsoft.com/office/drawing/2014/main" id="{9A13F7EF-0A05-A682-B417-F2704924E374}"/>
              </a:ext>
            </a:extLst>
          </p:cNvPr>
          <p:cNvSpPr txBox="1"/>
          <p:nvPr/>
        </p:nvSpPr>
        <p:spPr>
          <a:xfrm>
            <a:off x="2791066" y="2645855"/>
            <a:ext cx="6579704" cy="369332"/>
          </a:xfrm>
          <a:prstGeom prst="rect">
            <a:avLst/>
          </a:prstGeom>
          <a:noFill/>
        </p:spPr>
        <p:txBody>
          <a:bodyPr wrap="square" rtlCol="0">
            <a:spAutoFit/>
          </a:bodyPr>
          <a:lstStyle/>
          <a:p>
            <a:r>
              <a:rPr lang="en-IN" dirty="0"/>
              <a:t>Lets not lose another basmati rice due to less accessible patenting</a:t>
            </a:r>
          </a:p>
        </p:txBody>
      </p:sp>
    </p:spTree>
    <p:extLst>
      <p:ext uri="{BB962C8B-B14F-4D97-AF65-F5344CB8AC3E}">
        <p14:creationId xmlns:p14="http://schemas.microsoft.com/office/powerpoint/2010/main" val="3912485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C87F4D-9466-153F-97C9-504553CF45B6}"/>
              </a:ext>
            </a:extLst>
          </p:cNvPr>
          <p:cNvPicPr>
            <a:picLocks noChangeAspect="1"/>
          </p:cNvPicPr>
          <p:nvPr/>
        </p:nvPicPr>
        <p:blipFill>
          <a:blip r:embed="rId2">
            <a:alphaModFix amt="70000"/>
          </a:blip>
          <a:stretch>
            <a:fillRect/>
          </a:stretch>
        </p:blipFill>
        <p:spPr>
          <a:xfrm>
            <a:off x="-1582994" y="-890026"/>
            <a:ext cx="14807381" cy="8328365"/>
          </a:xfrm>
          <a:prstGeom prst="rect">
            <a:avLst/>
          </a:prstGeom>
        </p:spPr>
      </p:pic>
      <p:sp>
        <p:nvSpPr>
          <p:cNvPr id="2" name="TextBox 1">
            <a:extLst>
              <a:ext uri="{FF2B5EF4-FFF2-40B4-BE49-F238E27FC236}">
                <a16:creationId xmlns:a16="http://schemas.microsoft.com/office/drawing/2014/main" id="{D49D3F87-02DC-0B29-D896-8FADF802E8AF}"/>
              </a:ext>
            </a:extLst>
          </p:cNvPr>
          <p:cNvSpPr txBox="1"/>
          <p:nvPr/>
        </p:nvSpPr>
        <p:spPr>
          <a:xfrm>
            <a:off x="98323" y="294968"/>
            <a:ext cx="11956025" cy="1477328"/>
          </a:xfrm>
          <a:prstGeom prst="rect">
            <a:avLst/>
          </a:prstGeom>
          <a:noFill/>
        </p:spPr>
        <p:txBody>
          <a:bodyPr wrap="square" rtlCol="0">
            <a:spAutoFit/>
          </a:bodyPr>
          <a:lstStyle/>
          <a:p>
            <a:r>
              <a:rPr lang="en-IN" dirty="0">
                <a:latin typeface="Aharoni" panose="02010803020104030203" pitchFamily="2" charset="-79"/>
                <a:cs typeface="Aharoni" panose="02010803020104030203" pitchFamily="2" charset="-79"/>
              </a:rPr>
              <a:t>Agile Methodology is used as</a:t>
            </a:r>
            <a:r>
              <a:rPr lang="en-US" dirty="0">
                <a:latin typeface="Aharoni" panose="02010803020104030203" pitchFamily="2" charset="-79"/>
                <a:cs typeface="Aharoni" panose="02010803020104030203" pitchFamily="2" charset="-79"/>
              </a:rPr>
              <a:t> project involves developing a complex web application with features like code uniqueness checks evolve with changing requirements, file storage, and user authentication, iterative development, with features are built and tested in short cycles (sprints) allowing flexibility and adaptation to changing requirements, benefits from feedback, especially for usability and feature improvements, broken down into smaller, manageable features (e.g., user authentication, file upload, code uniqueness).</a:t>
            </a:r>
            <a:endParaRPr lang="en-IN" dirty="0">
              <a:latin typeface="Aharoni" panose="02010803020104030203" pitchFamily="2" charset="-79"/>
              <a:cs typeface="Aharoni" panose="02010803020104030203" pitchFamily="2" charset="-79"/>
            </a:endParaRPr>
          </a:p>
        </p:txBody>
      </p:sp>
      <p:pic>
        <p:nvPicPr>
          <p:cNvPr id="3" name="Picture 2">
            <a:extLst>
              <a:ext uri="{FF2B5EF4-FFF2-40B4-BE49-F238E27FC236}">
                <a16:creationId xmlns:a16="http://schemas.microsoft.com/office/drawing/2014/main" id="{F2D5EA91-A4A0-FE52-1F2A-BD3A32E5EEF9}"/>
              </a:ext>
            </a:extLst>
          </p:cNvPr>
          <p:cNvPicPr>
            <a:picLocks noChangeAspect="1"/>
          </p:cNvPicPr>
          <p:nvPr/>
        </p:nvPicPr>
        <p:blipFill>
          <a:blip r:embed="rId3"/>
          <a:stretch>
            <a:fillRect/>
          </a:stretch>
        </p:blipFill>
        <p:spPr>
          <a:xfrm>
            <a:off x="0" y="3645130"/>
            <a:ext cx="5499069" cy="3212870"/>
          </a:xfrm>
          <a:prstGeom prst="rect">
            <a:avLst/>
          </a:prstGeom>
        </p:spPr>
      </p:pic>
      <p:sp>
        <p:nvSpPr>
          <p:cNvPr id="4" name="TextBox 3">
            <a:extLst>
              <a:ext uri="{FF2B5EF4-FFF2-40B4-BE49-F238E27FC236}">
                <a16:creationId xmlns:a16="http://schemas.microsoft.com/office/drawing/2014/main" id="{F12376B0-5B61-73E0-3F4C-A53EBC6E372F}"/>
              </a:ext>
            </a:extLst>
          </p:cNvPr>
          <p:cNvSpPr txBox="1"/>
          <p:nvPr/>
        </p:nvSpPr>
        <p:spPr>
          <a:xfrm>
            <a:off x="29497" y="3274156"/>
            <a:ext cx="6066503" cy="461665"/>
          </a:xfrm>
          <a:prstGeom prst="rect">
            <a:avLst/>
          </a:prstGeom>
          <a:noFill/>
        </p:spPr>
        <p:txBody>
          <a:bodyPr wrap="square" rtlCol="0">
            <a:spAutoFit/>
          </a:bodyPr>
          <a:lstStyle/>
          <a:p>
            <a:r>
              <a:rPr lang="en-US" sz="2400" dirty="0">
                <a:latin typeface="Harlow Solid Italic" panose="04030604020F02020D02" pitchFamily="82" charset="0"/>
              </a:rPr>
              <a:t>Project timeline</a:t>
            </a:r>
          </a:p>
        </p:txBody>
      </p:sp>
      <p:sp>
        <p:nvSpPr>
          <p:cNvPr id="6" name="TextBox 5">
            <a:extLst>
              <a:ext uri="{FF2B5EF4-FFF2-40B4-BE49-F238E27FC236}">
                <a16:creationId xmlns:a16="http://schemas.microsoft.com/office/drawing/2014/main" id="{CB0DF6CB-8225-0645-B630-F780E9BD6EEA}"/>
              </a:ext>
            </a:extLst>
          </p:cNvPr>
          <p:cNvSpPr txBox="1"/>
          <p:nvPr/>
        </p:nvSpPr>
        <p:spPr>
          <a:xfrm>
            <a:off x="29497" y="11979"/>
            <a:ext cx="3765754" cy="369332"/>
          </a:xfrm>
          <a:prstGeom prst="rect">
            <a:avLst/>
          </a:prstGeom>
          <a:noFill/>
        </p:spPr>
        <p:txBody>
          <a:bodyPr wrap="square" rtlCol="0">
            <a:spAutoFit/>
          </a:bodyPr>
          <a:lstStyle/>
          <a:p>
            <a:r>
              <a:rPr lang="en-IN" dirty="0">
                <a:solidFill>
                  <a:schemeClr val="bg1"/>
                </a:solidFill>
                <a:highlight>
                  <a:srgbClr val="00FFFF"/>
                </a:highlight>
                <a:latin typeface="Modern Love" panose="020F0502020204030204" pitchFamily="82" charset="0"/>
              </a:rPr>
              <a:t>Methodology</a:t>
            </a:r>
          </a:p>
        </p:txBody>
      </p:sp>
      <p:graphicFrame>
        <p:nvGraphicFramePr>
          <p:cNvPr id="7" name="Diagram 6">
            <a:extLst>
              <a:ext uri="{FF2B5EF4-FFF2-40B4-BE49-F238E27FC236}">
                <a16:creationId xmlns:a16="http://schemas.microsoft.com/office/drawing/2014/main" id="{81E4910C-576A-4B92-8409-DF0184C58DDE}"/>
              </a:ext>
            </a:extLst>
          </p:cNvPr>
          <p:cNvGraphicFramePr/>
          <p:nvPr>
            <p:extLst>
              <p:ext uri="{D42A27DB-BD31-4B8C-83A1-F6EECF244321}">
                <p14:modId xmlns:p14="http://schemas.microsoft.com/office/powerpoint/2010/main" val="2909821952"/>
              </p:ext>
            </p:extLst>
          </p:nvPr>
        </p:nvGraphicFramePr>
        <p:xfrm>
          <a:off x="1048774" y="-399492"/>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C27E3E9E-5A95-E34D-154C-42114C273CE5}"/>
              </a:ext>
            </a:extLst>
          </p:cNvPr>
          <p:cNvSpPr txBox="1"/>
          <p:nvPr/>
        </p:nvSpPr>
        <p:spPr>
          <a:xfrm>
            <a:off x="206478" y="2097424"/>
            <a:ext cx="1170038" cy="369332"/>
          </a:xfrm>
          <a:prstGeom prst="rect">
            <a:avLst/>
          </a:prstGeom>
          <a:noFill/>
        </p:spPr>
        <p:txBody>
          <a:bodyPr wrap="square" rtlCol="0">
            <a:spAutoFit/>
          </a:bodyPr>
          <a:lstStyle/>
          <a:p>
            <a:r>
              <a:rPr lang="en-IN" dirty="0"/>
              <a:t>workflow</a:t>
            </a:r>
          </a:p>
        </p:txBody>
      </p:sp>
      <p:sp>
        <p:nvSpPr>
          <p:cNvPr id="9" name="TextBox 8">
            <a:extLst>
              <a:ext uri="{FF2B5EF4-FFF2-40B4-BE49-F238E27FC236}">
                <a16:creationId xmlns:a16="http://schemas.microsoft.com/office/drawing/2014/main" id="{CCC025F0-B3B6-8B1C-DF66-2D7C2E2019DD}"/>
              </a:ext>
            </a:extLst>
          </p:cNvPr>
          <p:cNvSpPr txBox="1"/>
          <p:nvPr/>
        </p:nvSpPr>
        <p:spPr>
          <a:xfrm>
            <a:off x="0" y="2702059"/>
            <a:ext cx="12192000" cy="646331"/>
          </a:xfrm>
          <a:prstGeom prst="rect">
            <a:avLst/>
          </a:prstGeom>
          <a:noFill/>
        </p:spPr>
        <p:txBody>
          <a:bodyPr wrap="square" rtlCol="0">
            <a:spAutoFit/>
          </a:bodyPr>
          <a:lstStyle/>
          <a:p>
            <a:r>
              <a:rPr lang="en-IN" dirty="0"/>
              <a:t>Roles-</a:t>
            </a:r>
            <a:r>
              <a:rPr lang="en-IN" dirty="0" err="1"/>
              <a:t>frontend,backend</a:t>
            </a:r>
            <a:r>
              <a:rPr lang="en-IN" dirty="0"/>
              <a:t> &amp; database developer(</a:t>
            </a:r>
            <a:r>
              <a:rPr lang="en-IN" dirty="0" err="1"/>
              <a:t>spark,gson,html,java,JDBC,MYSQL,maven</a:t>
            </a:r>
            <a:r>
              <a:rPr lang="en-IN" dirty="0"/>
              <a:t> </a:t>
            </a:r>
            <a:r>
              <a:rPr lang="en-IN" dirty="0" err="1"/>
              <a:t>framework,CSS,JS</a:t>
            </a:r>
            <a:r>
              <a:rPr lang="en-IN" dirty="0"/>
              <a:t> &amp; restful partial API),Microsoft </a:t>
            </a:r>
            <a:r>
              <a:rPr lang="en-IN" dirty="0" err="1"/>
              <a:t>powerpoint</a:t>
            </a:r>
            <a:r>
              <a:rPr lang="en-IN" dirty="0"/>
              <a:t> N word for </a:t>
            </a:r>
            <a:r>
              <a:rPr lang="en-IN" dirty="0" err="1"/>
              <a:t>presentation,report</a:t>
            </a:r>
            <a:r>
              <a:rPr lang="en-IN" dirty="0"/>
              <a:t> &amp;</a:t>
            </a:r>
            <a:r>
              <a:rPr lang="en-IN" dirty="0" err="1"/>
              <a:t>abstract,tester,speaker</a:t>
            </a:r>
            <a:r>
              <a:rPr lang="en-IN" dirty="0"/>
              <a:t>-Mega RAHH</a:t>
            </a:r>
          </a:p>
        </p:txBody>
      </p:sp>
      <p:sp>
        <p:nvSpPr>
          <p:cNvPr id="10" name="TextBox 9">
            <a:extLst>
              <a:ext uri="{FF2B5EF4-FFF2-40B4-BE49-F238E27FC236}">
                <a16:creationId xmlns:a16="http://schemas.microsoft.com/office/drawing/2014/main" id="{BB5D0D53-7710-3829-32D9-3FC2D994343F}"/>
              </a:ext>
            </a:extLst>
          </p:cNvPr>
          <p:cNvSpPr txBox="1"/>
          <p:nvPr/>
        </p:nvSpPr>
        <p:spPr>
          <a:xfrm>
            <a:off x="5499069" y="5934670"/>
            <a:ext cx="6692931" cy="923330"/>
          </a:xfrm>
          <a:prstGeom prst="rect">
            <a:avLst/>
          </a:prstGeom>
          <a:noFill/>
        </p:spPr>
        <p:txBody>
          <a:bodyPr wrap="square" rtlCol="0">
            <a:spAutoFit/>
          </a:bodyPr>
          <a:lstStyle/>
          <a:p>
            <a:r>
              <a:rPr lang="en-IN" dirty="0"/>
              <a:t>Success Measurement parameters-No. of </a:t>
            </a:r>
            <a:r>
              <a:rPr lang="en-IN" dirty="0" err="1"/>
              <a:t>registration,No</a:t>
            </a:r>
            <a:r>
              <a:rPr lang="en-IN" dirty="0"/>
              <a:t>. of successful patents </a:t>
            </a:r>
            <a:r>
              <a:rPr lang="en-IN" dirty="0" err="1"/>
              <a:t>filed,No</a:t>
            </a:r>
            <a:r>
              <a:rPr lang="en-IN" dirty="0"/>
              <a:t>. of active </a:t>
            </a:r>
            <a:r>
              <a:rPr lang="en-IN" dirty="0" err="1"/>
              <a:t>users,Performance</a:t>
            </a:r>
            <a:r>
              <a:rPr lang="en-IN" dirty="0"/>
              <a:t> &amp; customer satisfaction</a:t>
            </a:r>
          </a:p>
        </p:txBody>
      </p:sp>
      <p:sp>
        <p:nvSpPr>
          <p:cNvPr id="11" name="TextBox 10">
            <a:extLst>
              <a:ext uri="{FF2B5EF4-FFF2-40B4-BE49-F238E27FC236}">
                <a16:creationId xmlns:a16="http://schemas.microsoft.com/office/drawing/2014/main" id="{19C74B72-F9A2-2F49-A35A-0656B01AC84F}"/>
              </a:ext>
            </a:extLst>
          </p:cNvPr>
          <p:cNvSpPr txBox="1"/>
          <p:nvPr/>
        </p:nvSpPr>
        <p:spPr>
          <a:xfrm>
            <a:off x="5499069" y="4263885"/>
            <a:ext cx="6692930" cy="1754326"/>
          </a:xfrm>
          <a:prstGeom prst="rect">
            <a:avLst/>
          </a:prstGeom>
          <a:noFill/>
        </p:spPr>
        <p:txBody>
          <a:bodyPr wrap="square" rtlCol="0">
            <a:spAutoFit/>
          </a:bodyPr>
          <a:lstStyle/>
          <a:p>
            <a:r>
              <a:rPr lang="en-IN" dirty="0"/>
              <a:t>Literary survey-no online patent filing facility found only info Indian site </a:t>
            </a:r>
            <a:r>
              <a:rPr lang="en-IN" dirty="0" err="1"/>
              <a:t>found,all</a:t>
            </a:r>
            <a:r>
              <a:rPr lang="en-IN" dirty="0"/>
              <a:t> facilities like uniqueness check &amp; inspire not provided in one </a:t>
            </a:r>
            <a:r>
              <a:rPr lang="en-IN" dirty="0" err="1"/>
              <a:t>place,no</a:t>
            </a:r>
            <a:r>
              <a:rPr lang="en-IN" dirty="0"/>
              <a:t> sale </a:t>
            </a:r>
            <a:r>
              <a:rPr lang="en-IN" dirty="0" err="1"/>
              <a:t>assistance,no</a:t>
            </a:r>
            <a:r>
              <a:rPr lang="en-IN" dirty="0"/>
              <a:t> form </a:t>
            </a:r>
            <a:r>
              <a:rPr lang="en-IN" dirty="0" err="1"/>
              <a:t>fillup</a:t>
            </a:r>
            <a:r>
              <a:rPr lang="en-IN" dirty="0"/>
              <a:t> assistance &amp; </a:t>
            </a:r>
            <a:r>
              <a:rPr lang="en-IN" dirty="0" err="1"/>
              <a:t>kinda</a:t>
            </a:r>
            <a:r>
              <a:rPr lang="en-IN" dirty="0"/>
              <a:t> tiresome </a:t>
            </a:r>
            <a:r>
              <a:rPr lang="en-IN" dirty="0" err="1"/>
              <a:t>process,no</a:t>
            </a:r>
            <a:r>
              <a:rPr lang="en-IN" dirty="0"/>
              <a:t> legal help with customer </a:t>
            </a:r>
            <a:r>
              <a:rPr lang="en-IN" dirty="0" err="1"/>
              <a:t>support,not</a:t>
            </a:r>
            <a:r>
              <a:rPr lang="en-IN" dirty="0"/>
              <a:t> search engine optimized or </a:t>
            </a:r>
            <a:r>
              <a:rPr lang="en-IN" dirty="0" err="1"/>
              <a:t>marketed,highly</a:t>
            </a:r>
            <a:r>
              <a:rPr lang="en-IN" dirty="0"/>
              <a:t> fragmented industry without standardization</a:t>
            </a:r>
          </a:p>
        </p:txBody>
      </p:sp>
      <p:sp>
        <p:nvSpPr>
          <p:cNvPr id="12" name="TextBox 11">
            <a:extLst>
              <a:ext uri="{FF2B5EF4-FFF2-40B4-BE49-F238E27FC236}">
                <a16:creationId xmlns:a16="http://schemas.microsoft.com/office/drawing/2014/main" id="{1342722F-6769-06D8-1AB8-C5077D1A0A3D}"/>
              </a:ext>
            </a:extLst>
          </p:cNvPr>
          <p:cNvSpPr txBox="1"/>
          <p:nvPr/>
        </p:nvSpPr>
        <p:spPr>
          <a:xfrm>
            <a:off x="5450128" y="3221881"/>
            <a:ext cx="6692930" cy="1246495"/>
          </a:xfrm>
          <a:prstGeom prst="rect">
            <a:avLst/>
          </a:prstGeom>
          <a:noFill/>
        </p:spPr>
        <p:txBody>
          <a:bodyPr wrap="square" rtlCol="0">
            <a:spAutoFit/>
          </a:bodyPr>
          <a:lstStyle/>
          <a:p>
            <a:r>
              <a:rPr lang="en-IN" sz="1500" dirty="0"/>
              <a:t>Objective &amp; impact-our objective is to promote innovation culture &amp; patent is only way to incentivize &amp; secure your right of your </a:t>
            </a:r>
            <a:r>
              <a:rPr lang="en-IN" sz="1500" dirty="0" err="1"/>
              <a:t>creation.so,our</a:t>
            </a:r>
            <a:r>
              <a:rPr lang="en-IN" sz="1500" dirty="0"/>
              <a:t> efforts should boost </a:t>
            </a:r>
            <a:r>
              <a:rPr lang="en-IN" sz="1500" dirty="0" err="1"/>
              <a:t>research,collaboration</a:t>
            </a:r>
            <a:r>
              <a:rPr lang="en-IN" sz="1500" dirty="0"/>
              <a:t>(patent for improving project),keeping knowledge safe with rightful credit then </a:t>
            </a:r>
            <a:r>
              <a:rPr lang="en-IN" sz="1500" dirty="0" err="1"/>
              <a:t>mke</a:t>
            </a:r>
            <a:r>
              <a:rPr lang="en-IN" sz="1500" dirty="0"/>
              <a:t> it reach to every </a:t>
            </a:r>
            <a:r>
              <a:rPr lang="en-IN" sz="1500" dirty="0" err="1"/>
              <a:t>household,tapping</a:t>
            </a:r>
            <a:r>
              <a:rPr lang="en-IN" sz="1500" dirty="0"/>
              <a:t> every perspective of human potential</a:t>
            </a:r>
          </a:p>
        </p:txBody>
      </p:sp>
    </p:spTree>
    <p:extLst>
      <p:ext uri="{BB962C8B-B14F-4D97-AF65-F5344CB8AC3E}">
        <p14:creationId xmlns:p14="http://schemas.microsoft.com/office/powerpoint/2010/main" val="1240795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descr="Letters in shelves">
            <a:extLst>
              <a:ext uri="{FF2B5EF4-FFF2-40B4-BE49-F238E27FC236}">
                <a16:creationId xmlns:a16="http://schemas.microsoft.com/office/drawing/2014/main" id="{F37DAEAE-161E-FED3-2600-06F2CEE04FA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rcRect l="9091" t="10994" b="12110"/>
          <a:stretch/>
        </p:blipFill>
        <p:spPr>
          <a:xfrm>
            <a:off x="-20109" y="6691"/>
            <a:ext cx="12191980" cy="6857990"/>
          </a:xfrm>
          <a:prstGeom prst="rect">
            <a:avLst/>
          </a:prstGeom>
        </p:spPr>
      </p:pic>
      <p:pic>
        <p:nvPicPr>
          <p:cNvPr id="16" name="Picture 15">
            <a:extLst>
              <a:ext uri="{FF2B5EF4-FFF2-40B4-BE49-F238E27FC236}">
                <a16:creationId xmlns:a16="http://schemas.microsoft.com/office/drawing/2014/main" id="{8EC1A43B-D167-4E96-B7AD-61D3D9225C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8" name="Picture 17">
            <a:extLst>
              <a:ext uri="{FF2B5EF4-FFF2-40B4-BE49-F238E27FC236}">
                <a16:creationId xmlns:a16="http://schemas.microsoft.com/office/drawing/2014/main" id="{86623E07-B4B3-43D5-AB6E-5FD9A1C11D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0" name="Freeform 5">
            <a:extLst>
              <a:ext uri="{FF2B5EF4-FFF2-40B4-BE49-F238E27FC236}">
                <a16:creationId xmlns:a16="http://schemas.microsoft.com/office/drawing/2014/main" id="{C727912B-C157-4CDB-8486-00E702D36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FECC4172-868D-FBC9-7D7E-2218117B5385}"/>
              </a:ext>
            </a:extLst>
          </p:cNvPr>
          <p:cNvSpPr>
            <a:spLocks noGrp="1"/>
          </p:cNvSpPr>
          <p:nvPr>
            <p:ph type="ctrTitle"/>
          </p:nvPr>
        </p:nvSpPr>
        <p:spPr>
          <a:xfrm>
            <a:off x="6501246" y="1387764"/>
            <a:ext cx="5448299" cy="919018"/>
          </a:xfrm>
        </p:spPr>
        <p:txBody>
          <a:bodyPr>
            <a:normAutofit fontScale="90000"/>
          </a:bodyPr>
          <a:lstStyle/>
          <a:p>
            <a:r>
              <a:rPr lang="en-IN">
                <a:solidFill>
                  <a:schemeClr val="bg2">
                    <a:lumMod val="75000"/>
                  </a:schemeClr>
                </a:solidFill>
              </a:rPr>
              <a:t>History of patenting</a:t>
            </a:r>
            <a:endParaRPr lang="en-IN" dirty="0">
              <a:solidFill>
                <a:schemeClr val="bg2">
                  <a:lumMod val="75000"/>
                </a:schemeClr>
              </a:solidFill>
            </a:endParaRPr>
          </a:p>
        </p:txBody>
      </p:sp>
      <p:sp>
        <p:nvSpPr>
          <p:cNvPr id="6" name="Rectangle 1">
            <a:extLst>
              <a:ext uri="{FF2B5EF4-FFF2-40B4-BE49-F238E27FC236}">
                <a16:creationId xmlns:a16="http://schemas.microsoft.com/office/drawing/2014/main" id="{79145089-581A-7CC8-A440-7362C9E90C27}"/>
              </a:ext>
            </a:extLst>
          </p:cNvPr>
          <p:cNvSpPr>
            <a:spLocks noChangeArrowheads="1"/>
          </p:cNvSpPr>
          <p:nvPr/>
        </p:nvSpPr>
        <p:spPr bwMode="auto">
          <a:xfrm>
            <a:off x="20109" y="0"/>
            <a:ext cx="12188825" cy="689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Pre-Digital Era Foundations: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19th Century: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Ada Lovelace's work on Charles Babbage's Analytical Engine lays the conceptual groundwork for computer programming. Though not law, it's the genesis of software ideas.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Early 20th Century: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The development of early computers like the Z series in Germany and the Atanasoff-Berry Computer in the U.S. begins the era of electronic computation. Legal issues are primarily related to hardware and industrial applications.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The Rise of Computing and Early Legal Responses: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1960s: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Early software begins to emerge as a distinct entity. Copyright discussions begin, but legal protections are unclear.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In bioinformatics, early databases like Margaret Dayhoff's protein sequence databases are developed, laying the foundation for computational biology.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1970s: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Copyright law begins to adapt to address software, with some jurisdictions recognizing copyright protection for computer programs.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DNA sequencing technologies advance, creating a surge in biological data and the need for computational analysis.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Landmark Cases and Legislation: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1980: Diamond v. Chakrabarty (U.S.):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The U.S. Supreme Court rules that genetically modified organisms are patentable, establishing a precedent for biotechnology patents and influencing later bioinformatics patenting.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1980s: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The personal computer revolution and the early internet raise concerns about software piracy and cybercrime.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The rise of commercial software leads to increased focus on software copyright and licensing.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1986: Computer Fraud and Abuse Act (CFAA) (U.S.):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This U.S. legislation criminalizes certain computer-related activities, marking a significant step in cyberlaw.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1990s: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The World Wide Web emerges, transforming communication and commerce and necessitating new legal frameworks for online activities.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The Human Genome Project accelerates the growth of bioinformatics and the need for computational tools.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Software patents become more common, but their validity is often debated.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The 21st Century: Internet, Data, and Bioinformatics: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2000: Information Technology Act (India):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Provides a legal framework for electronic transactions and cybercrime in India, reflecting the growing importance of cyberlaw in developing nations.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Early 2000s: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Debates intensify regarding the patentability of software and gene sequences, with concerns about stifling innovation.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Data privacy becomes a major concern, leading to the development of data protection laws.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2008: Information Technology (Amendment) Act (India):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Updates the Indian IT Act, addressing evolving cybersecurity threats and data protection concerns.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2010s: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"Big Data" in biology and the rise of artificial intelligence present new challenges for patent law, data protection, and ethical considerations.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The U.S. Supreme Court decisions like </a:t>
            </a:r>
            <a:r>
              <a:rPr kumimoji="0" lang="en-US" altLang="en-US" sz="900" b="1" i="1" u="none" strike="noStrike" cap="none" normalizeH="0" baseline="0" dirty="0">
                <a:ln>
                  <a:noFill/>
                </a:ln>
                <a:solidFill>
                  <a:schemeClr val="tx1"/>
                </a:solidFill>
                <a:effectLst/>
                <a:highlight>
                  <a:srgbClr val="000000"/>
                </a:highlight>
                <a:latin typeface="Arial" panose="020B0604020202020204" pitchFamily="34" charset="0"/>
              </a:rPr>
              <a:t>Mayo Collaborative Services v. Prometheus Laboratories, Inc.</a:t>
            </a: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 (2012) and </a:t>
            </a:r>
            <a:r>
              <a:rPr kumimoji="0" lang="en-US" altLang="en-US" sz="900" b="1" i="1" u="none" strike="noStrike" cap="none" normalizeH="0" baseline="0" dirty="0">
                <a:ln>
                  <a:noFill/>
                </a:ln>
                <a:solidFill>
                  <a:schemeClr val="tx1"/>
                </a:solidFill>
                <a:effectLst/>
                <a:highlight>
                  <a:srgbClr val="000000"/>
                </a:highlight>
                <a:latin typeface="Arial" panose="020B0604020202020204" pitchFamily="34" charset="0"/>
              </a:rPr>
              <a:t>Association for Molecular Pathology v. Myriad Genetics, Inc.</a:t>
            </a:r>
            <a:r>
              <a:rPr kumimoji="0" lang="en-US" altLang="en-US" sz="900" b="1" i="0" u="none" strike="noStrike" cap="none" normalizeH="0" baseline="30000" dirty="0">
                <a:ln>
                  <a:noFill/>
                </a:ln>
                <a:solidFill>
                  <a:schemeClr val="tx1"/>
                </a:solidFill>
                <a:effectLst/>
                <a:highlight>
                  <a:srgbClr val="000000"/>
                </a:highlight>
                <a:latin typeface="Arial" panose="020B0604020202020204" pitchFamily="34" charset="0"/>
              </a:rPr>
              <a:t> 1 </a:t>
            </a: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(2013) significantly impact the patentability of natural phenomena and isolated DNA sequences, affecting bioinformatics patenting.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The patentability of software becomes even more scrutinized.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2018: General Data Protection Regulation (GDPR) (EU):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Sets a new global standard for data privacy, impacting organizations worldwide and influencing data protection laws in other jurisdictions.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Present: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Ongoing debates about AI ethics, data ownership, and the patenting of bioinformatics algorithms and software.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Continuous evolution of cybersecurity laws to address emerging threats like ransomware and sophisticated cyberattacks.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Increased focus on open source software and open data within the bioinformatics community.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Bioinformatics Patenting Specifics: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Early patents focused on gene sequences and diagnostic methods.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Later patents shifted towards bioinformatics tools, algorithms, and databases.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highlight>
                  <a:srgbClr val="000000"/>
                </a:highlight>
                <a:latin typeface="Arial" panose="020B0604020202020204" pitchFamily="34" charset="0"/>
              </a:rPr>
              <a:t>Current trends involve patents on personalized medicine, drug discovery, and AI-driven bioinformatics applications.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highlight>
                  <a:srgbClr val="000000"/>
                </a:highlight>
                <a:latin typeface="Arial" panose="020B0604020202020204" pitchFamily="34" charset="0"/>
              </a:rPr>
              <a:t>Ethical concerns about gene patents and data ownership remain significant. </a:t>
            </a:r>
          </a:p>
        </p:txBody>
      </p:sp>
      <p:pic>
        <p:nvPicPr>
          <p:cNvPr id="4" name="Picture 3" descr="A map of the world">
            <a:extLst>
              <a:ext uri="{FF2B5EF4-FFF2-40B4-BE49-F238E27FC236}">
                <a16:creationId xmlns:a16="http://schemas.microsoft.com/office/drawing/2014/main" id="{8990149B-4327-83B3-AD83-C01BEB5EFF5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056076" y="2286229"/>
            <a:ext cx="3004632" cy="2590661"/>
          </a:xfrm>
          <a:prstGeom prst="rect">
            <a:avLst/>
          </a:prstGeom>
        </p:spPr>
      </p:pic>
      <p:sp>
        <p:nvSpPr>
          <p:cNvPr id="7" name="TextBox 6">
            <a:extLst>
              <a:ext uri="{FF2B5EF4-FFF2-40B4-BE49-F238E27FC236}">
                <a16:creationId xmlns:a16="http://schemas.microsoft.com/office/drawing/2014/main" id="{B6D456EE-E6B5-DA2B-5EFB-0E7FF0951CDA}"/>
              </a:ext>
            </a:extLst>
          </p:cNvPr>
          <p:cNvSpPr txBox="1"/>
          <p:nvPr/>
        </p:nvSpPr>
        <p:spPr>
          <a:xfrm>
            <a:off x="3952875" y="5276850"/>
            <a:ext cx="4286250" cy="230832"/>
          </a:xfrm>
          <a:prstGeom prst="rect">
            <a:avLst/>
          </a:prstGeom>
          <a:noFill/>
        </p:spPr>
        <p:txBody>
          <a:bodyPr wrap="square" rtlCol="0">
            <a:spAutoFit/>
          </a:bodyPr>
          <a:lstStyle/>
          <a:p>
            <a:r>
              <a:rPr lang="en-IN" sz="900">
                <a:hlinkClick r:id="rId8" tooltip="https://commons.wikimedia.org/wiki/Commons:Potd/2007-02_(es)"/>
              </a:rPr>
              <a:t>This Photo</a:t>
            </a:r>
            <a:r>
              <a:rPr lang="en-IN" sz="900"/>
              <a:t> by Unknown Author is licensed under </a:t>
            </a:r>
            <a:r>
              <a:rPr lang="en-IN" sz="900">
                <a:hlinkClick r:id="rId9" tooltip="https://creativecommons.org/licenses/by-sa/3.0/"/>
              </a:rPr>
              <a:t>CC BY-SA</a:t>
            </a:r>
            <a:endParaRPr lang="en-IN" sz="900"/>
          </a:p>
        </p:txBody>
      </p:sp>
    </p:spTree>
    <p:extLst>
      <p:ext uri="{BB962C8B-B14F-4D97-AF65-F5344CB8AC3E}">
        <p14:creationId xmlns:p14="http://schemas.microsoft.com/office/powerpoint/2010/main" val="216909290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0.00013 -0.00417 L 0.00013 -0.00417 C 0.00286 -0.00949 0.00559 -0.01458 0.0082 -0.01991 C 0.01224 -0.02986 0.01393 -0.0412 0.01549 -0.05301 C 0.01601 -0.05718 0.01653 -0.06158 0.01705 -0.06574 C 0.01679 -0.07199 0.01718 -0.0787 0.01627 -0.08472 C 0.01471 -0.09421 0.01171 -0.09421 0.0082 -0.09908 C 0.00312 -0.10509 0.00065 -0.10995 -0.00469 -0.11458 C -0.02253 -0.13033 -0.00248 -0.10949 -0.01537 -0.12315 C -0.02409 -0.12037 -0.03282 -0.11945 -0.04115 -0.1132 C -0.04428 -0.11088 -0.04753 -0.10741 -0.05079 -0.10463 C -0.05222 -0.10324 -0.05417 -0.10232 -0.05573 -0.10046 C -0.05795 -0.09699 -0.06172 -0.09144 -0.06446 -0.08912 C -0.06589 -0.08773 -0.06771 -0.08704 -0.06941 -0.08611 C -0.07032 -0.08472 -0.07123 -0.08333 -0.0724 -0.08195 C -0.07513 -0.0787 -0.078 -0.07523 -0.0806 -0.07153 C -0.08503 -0.06482 -0.08086 -0.06968 -0.0862 -0.06019 C -0.08711 -0.05833 -0.08855 -0.05718 -0.08946 -0.05579 C -0.09714 -0.02847 -0.09415 -0.04074 -0.09896 -0.01852 C -0.09922 -0.0132 -0.09961 -0.0081 -0.09987 -0.00278 C -0.10013 0.00092 -0.10079 0.00486 -0.10079 0.00856 C -0.10053 0.01759 -0.10013 0.02708 -0.09896 0.03565 C -0.09857 0.03889 -0.09753 0.04167 -0.09675 0.04421 C -0.09675 0.04467 -0.09167 0.06273 -0.08881 0.06597 C -0.08763 0.0669 -0.08646 0.0669 -0.08529 0.06736 C -0.08295 0.06967 -0.0806 0.07222 -0.078 0.07454 C -0.07605 0.07685 -0.07396 0.07963 -0.07162 0.08148 C -0.06641 0.08588 -0.06094 0.08958 -0.05573 0.09329 C -0.05287 0.09491 -0.05026 0.09722 -0.04753 0.09907 C -0.04467 0.10046 -0.04219 0.10185 -0.03946 0.10324 C -0.03724 0.10463 -0.03529 0.10671 -0.03295 0.10764 C -0.03073 0.10856 -0.02878 0.1081 -0.02657 0.10903 C -0.02422 0.10949 -0.0224 0.11134 -0.02006 0.11204 C -0.01485 0.11319 -0.00925 0.11319 -0.00378 0.11481 L 0.00559 0.11759 C 0.04101 0.11667 0.05117 0.12569 0.07604 0.11042 C 0.07903 0.10856 0.08255 0.10579 0.08541 0.10324 C 0.08867 0.10092 0.09414 0.09583 0.097 0.0919 C 0.09987 0.0868 0.10559 0.07592 0.10559 0.07639 C 0.10859 0.06597 0.11171 0.05648 0.11367 0.04606 C 0.11601 0.03472 0.11744 0.02801 0.11849 0.01574 C 0.11927 0.00856 0.11953 0.00139 0.12005 -0.00556 C 0.11953 -0.01991 0.1194 -0.03449 0.11849 -0.04884 C 0.11849 -0.05116 0.11744 -0.05347 0.11718 -0.05579 C 0.11679 -0.05787 0.11679 -0.05972 0.11627 -0.06158 C 0.11562 -0.06482 0.11445 -0.06713 0.11367 -0.07014 C 0.11276 -0.07384 0.1121 -0.07778 0.11132 -0.08195 C 0.11054 -0.08565 0.10924 -0.08912 0.10807 -0.09329 C 0.1026 -0.1169 0.11197 -0.08426 0.1026 -0.11181 C 0.10156 -0.11458 0.1013 -0.11806 0.1 -0.12037 C 0.09687 -0.12639 0.08867 -0.13542 0.08398 -0.13889 C 0.07812 -0.14398 0.06927 -0.15162 0.06224 -0.15486 C 0.05937 -0.15625 0.05677 -0.15671 0.05416 -0.1581 C 0.05156 -0.1588 0.04947 -0.16111 0.04687 -0.16204 C 0.04296 -0.16343 0.03867 -0.16343 0.03489 -0.16482 C 0.01705 -0.17014 0.04244 -0.16574 0.01849 -0.16921 C -0.00339 -0.16806 -0.0254 -0.16713 -0.04753 -0.16482 C -0.06511 -0.16296 -0.05378 -0.16158 -0.06589 -0.15625 C -0.06849 -0.15533 -0.07084 -0.15533 -0.07331 -0.15486 C -0.07592 -0.15347 -0.078 -0.15208 -0.0806 -0.1507 C -0.08672 -0.14722 -0.09323 -0.14537 -0.09896 -0.14074 L -0.13138 -0.11458 C -0.13633 -0.11088 -0.14128 -0.10903 -0.14571 -0.10463 C -0.15691 -0.09421 -0.16693 -0.08565 -0.17735 -0.07292 C -0.18217 -0.06736 -0.18685 -0.06158 -0.19102 -0.0544 C -0.19571 -0.04676 -0.19974 -0.0375 -0.20391 -0.02847 C -0.20873 -0.01806 -0.21407 -0.00764 -0.21771 0.0044 C -0.22175 0.01759 -0.23021 0.06157 -0.23373 0.08009 C -0.23308 0.09768 -0.23399 0.11481 -0.23217 0.13194 C -0.23151 0.13842 -0.22891 0.14398 -0.22644 0.1493 C -0.22045 0.16273 -0.21446 0.17639 -0.20717 0.18773 C -0.1862 0.22037 -0.19011 0.21667 -0.15573 0.2493 C -0.10899 0.29398 -0.1293 0.27731 -0.078 0.31412 L -0.05573 0.32986 C -0.0517 0.33241 -0.04831 0.33588 -0.04428 0.33704 L -0.01693 0.34421 C -0.01055 0.34352 0.04335 0.34282 0.06132 0.33125 C 0.08437 0.31667 0.1069 0.30092 0.12916 0.28264 C 0.13294 0.27917 0.1375 0.27639 0.14114 0.27245 C 0.15312 0.25926 0.16523 0.2456 0.17682 0.23079 C 0.18281 0.22315 0.18854 0.21481 0.19349 0.20509 C 0.20234 0.18912 0.21015 0.16458 0.21536 0.14491 C 0.21796 0.13565 0.21953 0.12569 0.22174 0.1162 C 0.22265 0.09051 0.22395 0.08194 0.22005 0.05602 C 0.21744 0.03518 0.21132 0.0162 0.20507 -0.00139 C 0.1983 -0.02037 0.19127 -0.03889 0.18411 -0.05718 C 0.18046 -0.06574 0.17708 -0.07384 0.1733 -0.08195 C 0.1651 -0.10046 0.16224 -0.1081 0.15169 -0.12315 C 0.14427 -0.13449 0.13724 -0.14792 0.12825 -0.15486 C 0.09869 -0.17917 0.1332 -0.15162 0.10403 -0.17199 C 0.0944 -0.1787 0.08528 -0.19005 0.07526 -0.19375 C 0.06953 -0.1956 0.0638 -0.19699 0.05807 -0.19908 C 0.0526 -0.20139 0.04752 -0.20509 0.04218 -0.20648 C 0.03424 -0.20857 0.0263 -0.20949 0.01849 -0.21088 C -0.05547 -0.20833 -0.103 -0.23056 -0.17683 -0.22431 C -0.18685 -0.22338 -0.21003 -0.20463 -0.23295 -0.18912 C -0.25586 -0.17384 -0.28894 -0.15718 -0.31446 -0.13171 C -0.34727 -0.09908 -0.35795 -0.0919 -0.3862 -0.05162 C -0.39415 -0.04028 -0.40222 -0.02847 -0.40873 -0.01412 C -0.4168 0.00301 -0.42331 0.02245 -0.42969 0.04167 C -0.43516 0.05741 -0.44545 0.09305 -0.44909 0.11481 C -0.453 0.13796 -0.45443 0.16111 -0.45638 0.18495 C -0.4556 0.21852 -0.45717 0.25231 -0.45391 0.28542 C -0.45222 0.30301 -0.44662 0.31852 -0.44193 0.33426 C -0.43529 0.35509 -0.42865 0.37592 -0.42006 0.39444 C -0.40573 0.42546 -0.38099 0.45069 -0.36198 0.46875 C -0.3237 0.50555 -0.28659 0.54028 -0.24584 0.56643 C -0.22513 0.57963 -0.20482 0.59838 -0.18308 0.6037 C -0.14519 0.61296 -0.16745 0.60856 -0.11615 0.61366 C -0.05053 0.61319 0.01536 0.61713 0.08072 0.61227 C 0.09349 0.61134 0.10612 0.60347 0.11849 0.59653 C 0.14414 0.58264 0.16471 0.56273 0.18619 0.53495 C 0.20299 0.51366 0.2345 0.46736 0.25104 0.43588 C 0.30247 0.33611 0.29205 0.37014 0.30794 0.31273 C 0.30638 0.22176 0.30651 0.13079 0.30338 0.04028 C 0.30234 0.01759 0.28593 -0.03171 0.28059 -0.04445 C 0.27382 -0.06158 0.26588 -0.07662 0.2582 -0.0919 C 0.2457 -0.11597 0.23737 -0.1294 0.22174 -0.14792 C 0.21809 -0.15208 0.2138 -0.15579 0.20989 -0.15926 C 0.19804 -0.16829 0.18476 -0.17616 0.17187 -0.17917 C 0.12239 -0.19144 0.1483 -0.18773 0.09349 -0.18912 L -0.17409 -0.18658 C -0.18191 -0.18611 -0.22605 -0.16667 -0.23295 -0.16343 C -0.27722 -0.14213 -0.28412 -0.13681 -0.3306 -0.10185 C -0.35821 -0.08102 -0.38594 -0.06065 -0.41276 -0.03727 C -0.42175 -0.0294 -0.49792 0.04421 -0.51524 0.06736 C -0.54128 0.10255 -0.54454 0.11366 -0.5612 0.15208 C -0.56784 0.18426 -0.578 0.22662 -0.57735 0.26111 C -0.57605 0.32847 -0.56745 0.41412 -0.54662 0.47477 C -0.53659 0.50393 -0.52435 0.53125 -0.51042 0.55486 C -0.4892 0.5912 -0.46941 0.63518 -0.44193 0.65393 C -0.41368 0.67292 -0.38165 0.65972 -0.35157 0.6625 C -0.24935 0.64143 -0.1461 0.63264 -0.04493 0.5993 C -0.00782 0.58704 0.02682 0.55463 0.06132 0.52639 C 0.097 0.49722 0.13164 0.46458 0.16471 0.42731 C 0.18255 0.40717 0.21471 0.35741 0.23085 0.31991 C 0.24817 0.27778 0.26041 0.24028 0.27265 0.19213 C 0.28046 0.16065 0.28815 0.12893 0.29427 0.09583 C 0.3 0.06551 0.30364 0.0338 0.30794 0.00301 C 0.30729 -0.03982 0.31549 -0.1294 0.29987 -0.18333 C 0.29752 -0.19283 0.2944 -0.20232 0.29049 -0.20949 C 0.2638 -0.25533 0.22135 -0.30648 0.18893 -0.32986 C 0.15195 -0.35579 0.15221 -0.35787 0.11367 -0.37732 C 0.08502 -0.39144 0.05677 -0.4088 0.02747 -0.41898 C -0.00118 -0.42894 -0.05795 -0.45116 -0.09258 -0.45579 C -0.10743 -0.45833 -0.1224 -0.45718 -0.13698 -0.45764 C -0.22474 -0.44352 -0.24649 -0.44583 -0.35157 -0.38287 C -0.39857 -0.3544 -0.44714 -0.33357 -0.49271 -0.29861 C -0.5698 -0.23889 -0.64883 -0.18287 -0.71849 -0.09908 C -0.75196 -0.05833 -0.85313 0.05463 -0.88724 0.12199 C -0.94662 0.23657 -0.97344 0.35972 -1.01329 0.49907 C -1.01537 0.53657 -1.0336 0.65903 -0.98165 0.6625 C -0.64063 0.68472 -0.29883 0.65301 0.04296 0.64815 C 0.05833 0.64051 0.07421 0.63449 0.08971 0.62523 C 0.13671 0.59699 0.16914 0.56805 0.2121 0.51898 C 0.23281 0.4956 0.2539 0.47176 0.272 0.44167 C 0.28619 0.41736 0.29583 0.38518 0.30794 0.35694 C 0.30716 0.2544 0.31015 0.15116 0.30585 0.04884 C 0.30377 -0.00046 0.29414 -0.04792 0.28867 -0.09607 C 0.2858 -0.12315 0.28294 -0.1507 0.27981 -0.17824 C 0.27474 -0.225 0.2625 -0.34213 0.25664 -0.38565 C 0.24518 -0.46898 0.24375 -0.5007 0.22278 -0.57454 C 0.20664 -0.63102 0.18619 -0.6787 0.16041 -0.72222 C 0.14322 -0.75162 0.12474 -0.77963 0.10494 -0.80394 C 0.04687 -0.87523 0.05299 -0.86343 -0.00638 -0.88426 C -0.04349 -0.8838 -0.0806 -0.88727 -0.11771 -0.88287 C -0.13412 -0.88102 -0.1504 -0.87477 -0.16589 -0.86574 C -0.18334 -0.85556 -0.20066 -0.84676 -0.21771 -0.83542 C -0.22487 -0.83079 -0.2323 -0.82616 -0.23946 -0.8213 C -0.27253 -0.79792 -0.26954 -0.8 -0.28946 -0.7838 L -0.92279 -0.40139 L 4.58333E-6 1.11111E-6 " pathEditMode="relative" rAng="0" ptsTypes="AAAAAAAAAAAAAAAAAAAAAAAAAAAAAAAAAAAAAAAAAAAAAAAAAAAAAAAAAAAAAAAAAAAAAAAAAAAAAAAAAAAAAAAAAAAAAAAAAAAAAAAAAAAAAAAAAAAAAAAAAAAAAAAAAAAAAAAAAAAAAAAAAAAAAAAAAAAAAAAAAAAAAAAAAAAA">
                                      <p:cBhvr>
                                        <p:cTn id="11" dur="5000" fill="hold"/>
                                        <p:tgtEl>
                                          <p:spTgt spid="4"/>
                                        </p:tgtEl>
                                        <p:attrNameLst>
                                          <p:attrName>ppt_x</p:attrName>
                                          <p:attrName>ppt_y</p:attrName>
                                        </p:attrNameLst>
                                      </p:cBhvr>
                                      <p:rCtr x="-35443" y="-10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up of a law book">
            <a:extLst>
              <a:ext uri="{FF2B5EF4-FFF2-40B4-BE49-F238E27FC236}">
                <a16:creationId xmlns:a16="http://schemas.microsoft.com/office/drawing/2014/main" id="{7D945A92-4F5A-ECA0-BF27-43CC7A595752}"/>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r="20797"/>
          <a:stretch/>
        </p:blipFill>
        <p:spPr>
          <a:xfrm>
            <a:off x="0" y="-1"/>
            <a:ext cx="12223502" cy="6778487"/>
          </a:xfrm>
          <a:prstGeom prst="rect">
            <a:avLst/>
          </a:prstGeom>
        </p:spPr>
      </p:pic>
      <p:grpSp>
        <p:nvGrpSpPr>
          <p:cNvPr id="14" name="Group 13">
            <a:extLst>
              <a:ext uri="{FF2B5EF4-FFF2-40B4-BE49-F238E27FC236}">
                <a16:creationId xmlns:a16="http://schemas.microsoft.com/office/drawing/2014/main" id="{8FAE08F8-E484-1BAA-88EA-FADE968A19BB}"/>
              </a:ext>
            </a:extLst>
          </p:cNvPr>
          <p:cNvGrpSpPr/>
          <p:nvPr/>
        </p:nvGrpSpPr>
        <p:grpSpPr>
          <a:xfrm>
            <a:off x="0" y="-1"/>
            <a:ext cx="6380923" cy="6858001"/>
            <a:chOff x="0" y="-1"/>
            <a:chExt cx="6380923" cy="6858001"/>
          </a:xfrm>
        </p:grpSpPr>
        <p:sp>
          <p:nvSpPr>
            <p:cNvPr id="13" name="TextBox 12">
              <a:extLst>
                <a:ext uri="{FF2B5EF4-FFF2-40B4-BE49-F238E27FC236}">
                  <a16:creationId xmlns:a16="http://schemas.microsoft.com/office/drawing/2014/main" id="{C5E70A82-D6F1-2AFD-80E0-E222096EA2DA}"/>
                </a:ext>
              </a:extLst>
            </p:cNvPr>
            <p:cNvSpPr txBox="1"/>
            <p:nvPr/>
          </p:nvSpPr>
          <p:spPr>
            <a:xfrm>
              <a:off x="0" y="-1"/>
              <a:ext cx="6380923" cy="6858001"/>
            </a:xfrm>
            <a:custGeom>
              <a:avLst/>
              <a:gdLst/>
              <a:ahLst/>
              <a:cxnLst/>
              <a:rect l="l" t="t" r="r" b="b"/>
              <a:pathLst>
                <a:path w="6380923" h="6858001">
                  <a:moveTo>
                    <a:pt x="737118" y="457091"/>
                  </a:moveTo>
                  <a:cubicBezTo>
                    <a:pt x="743704" y="457091"/>
                    <a:pt x="752851" y="459378"/>
                    <a:pt x="764558" y="463951"/>
                  </a:cubicBezTo>
                  <a:lnTo>
                    <a:pt x="764558" y="542705"/>
                  </a:lnTo>
                  <a:cubicBezTo>
                    <a:pt x="750472" y="550571"/>
                    <a:pt x="740137" y="554504"/>
                    <a:pt x="733551" y="554504"/>
                  </a:cubicBezTo>
                  <a:cubicBezTo>
                    <a:pt x="722392" y="554504"/>
                    <a:pt x="716813" y="546821"/>
                    <a:pt x="716813" y="531454"/>
                  </a:cubicBezTo>
                  <a:lnTo>
                    <a:pt x="716813" y="480690"/>
                  </a:lnTo>
                  <a:cubicBezTo>
                    <a:pt x="716813" y="472275"/>
                    <a:pt x="718367" y="466238"/>
                    <a:pt x="721477" y="462579"/>
                  </a:cubicBezTo>
                  <a:cubicBezTo>
                    <a:pt x="724587" y="458921"/>
                    <a:pt x="729801" y="457091"/>
                    <a:pt x="737118" y="457091"/>
                  </a:cubicBezTo>
                  <a:close/>
                  <a:moveTo>
                    <a:pt x="3307812" y="359953"/>
                  </a:moveTo>
                  <a:cubicBezTo>
                    <a:pt x="3324643" y="359953"/>
                    <a:pt x="3333057" y="371935"/>
                    <a:pt x="3333057" y="395900"/>
                  </a:cubicBezTo>
                  <a:lnTo>
                    <a:pt x="3333057" y="530905"/>
                  </a:lnTo>
                  <a:cubicBezTo>
                    <a:pt x="3333057" y="544260"/>
                    <a:pt x="3327112" y="550937"/>
                    <a:pt x="3315221" y="550937"/>
                  </a:cubicBezTo>
                  <a:cubicBezTo>
                    <a:pt x="3305160" y="550937"/>
                    <a:pt x="3294824" y="545723"/>
                    <a:pt x="3284214" y="535296"/>
                  </a:cubicBezTo>
                  <a:lnTo>
                    <a:pt x="3284214" y="367911"/>
                  </a:lnTo>
                  <a:cubicBezTo>
                    <a:pt x="3291531" y="362606"/>
                    <a:pt x="3299398" y="359953"/>
                    <a:pt x="3307812" y="359953"/>
                  </a:cubicBezTo>
                  <a:close/>
                  <a:moveTo>
                    <a:pt x="4320872" y="348154"/>
                  </a:moveTo>
                  <a:cubicBezTo>
                    <a:pt x="4337336" y="348154"/>
                    <a:pt x="4345568" y="358124"/>
                    <a:pt x="4345568" y="378064"/>
                  </a:cubicBezTo>
                  <a:lnTo>
                    <a:pt x="4345568" y="443097"/>
                  </a:lnTo>
                  <a:lnTo>
                    <a:pt x="4293706" y="443097"/>
                  </a:lnTo>
                  <a:lnTo>
                    <a:pt x="4293706" y="378064"/>
                  </a:lnTo>
                  <a:cubicBezTo>
                    <a:pt x="4293706" y="358124"/>
                    <a:pt x="4302761" y="348154"/>
                    <a:pt x="4320872" y="348154"/>
                  </a:cubicBezTo>
                  <a:close/>
                  <a:moveTo>
                    <a:pt x="3644597" y="348154"/>
                  </a:moveTo>
                  <a:cubicBezTo>
                    <a:pt x="3661061" y="348154"/>
                    <a:pt x="3669293" y="358124"/>
                    <a:pt x="3669293" y="378064"/>
                  </a:cubicBezTo>
                  <a:lnTo>
                    <a:pt x="3669293" y="443097"/>
                  </a:lnTo>
                  <a:lnTo>
                    <a:pt x="3617431" y="443097"/>
                  </a:lnTo>
                  <a:lnTo>
                    <a:pt x="3617431" y="378064"/>
                  </a:lnTo>
                  <a:cubicBezTo>
                    <a:pt x="3617431" y="358124"/>
                    <a:pt x="3626486" y="348154"/>
                    <a:pt x="3644597" y="348154"/>
                  </a:cubicBezTo>
                  <a:close/>
                  <a:moveTo>
                    <a:pt x="1725328" y="342117"/>
                  </a:moveTo>
                  <a:lnTo>
                    <a:pt x="1836186" y="525692"/>
                  </a:lnTo>
                  <a:cubicBezTo>
                    <a:pt x="1826491" y="531729"/>
                    <a:pt x="1817069" y="534747"/>
                    <a:pt x="1807923" y="534747"/>
                  </a:cubicBezTo>
                  <a:cubicBezTo>
                    <a:pt x="1800605" y="534747"/>
                    <a:pt x="1793517" y="532872"/>
                    <a:pt x="1786657" y="529122"/>
                  </a:cubicBezTo>
                  <a:cubicBezTo>
                    <a:pt x="1779797" y="525372"/>
                    <a:pt x="1773302" y="518832"/>
                    <a:pt x="1767174" y="509502"/>
                  </a:cubicBezTo>
                  <a:cubicBezTo>
                    <a:pt x="1761046" y="500172"/>
                    <a:pt x="1751305" y="484074"/>
                    <a:pt x="1737950" y="461207"/>
                  </a:cubicBezTo>
                  <a:cubicBezTo>
                    <a:pt x="1724596" y="438341"/>
                    <a:pt x="1713940" y="420504"/>
                    <a:pt x="1705982" y="407699"/>
                  </a:cubicBezTo>
                  <a:cubicBezTo>
                    <a:pt x="1698025" y="394894"/>
                    <a:pt x="1694046" y="383643"/>
                    <a:pt x="1694046" y="373948"/>
                  </a:cubicBezTo>
                  <a:cubicBezTo>
                    <a:pt x="1694046" y="360593"/>
                    <a:pt x="1704473" y="349983"/>
                    <a:pt x="1725328" y="342117"/>
                  </a:cubicBezTo>
                  <a:close/>
                  <a:moveTo>
                    <a:pt x="922042" y="341568"/>
                  </a:moveTo>
                  <a:lnTo>
                    <a:pt x="922042" y="352544"/>
                  </a:lnTo>
                  <a:lnTo>
                    <a:pt x="939055" y="352544"/>
                  </a:lnTo>
                  <a:lnTo>
                    <a:pt x="1030430" y="569596"/>
                  </a:lnTo>
                  <a:lnTo>
                    <a:pt x="1099580" y="569596"/>
                  </a:lnTo>
                  <a:lnTo>
                    <a:pt x="1152539" y="438158"/>
                  </a:lnTo>
                  <a:lnTo>
                    <a:pt x="1208243" y="569596"/>
                  </a:lnTo>
                  <a:lnTo>
                    <a:pt x="1277667" y="569596"/>
                  </a:lnTo>
                  <a:lnTo>
                    <a:pt x="1332547" y="434316"/>
                  </a:lnTo>
                  <a:cubicBezTo>
                    <a:pt x="1343340" y="407242"/>
                    <a:pt x="1350612" y="390595"/>
                    <a:pt x="1354362" y="384375"/>
                  </a:cubicBezTo>
                  <a:cubicBezTo>
                    <a:pt x="1358112" y="378155"/>
                    <a:pt x="1362365" y="372118"/>
                    <a:pt x="1367122" y="366264"/>
                  </a:cubicBezTo>
                  <a:cubicBezTo>
                    <a:pt x="1371878" y="360410"/>
                    <a:pt x="1379744" y="355837"/>
                    <a:pt x="1390720" y="352544"/>
                  </a:cubicBezTo>
                  <a:lnTo>
                    <a:pt x="1390720" y="341568"/>
                  </a:lnTo>
                  <a:lnTo>
                    <a:pt x="1294680" y="341568"/>
                  </a:lnTo>
                  <a:lnTo>
                    <a:pt x="1294680" y="352544"/>
                  </a:lnTo>
                  <a:cubicBezTo>
                    <a:pt x="1318644" y="354374"/>
                    <a:pt x="1330626" y="366630"/>
                    <a:pt x="1330626" y="389314"/>
                  </a:cubicBezTo>
                  <a:cubicBezTo>
                    <a:pt x="1330626" y="394436"/>
                    <a:pt x="1329940" y="399101"/>
                    <a:pt x="1328568" y="403309"/>
                  </a:cubicBezTo>
                  <a:cubicBezTo>
                    <a:pt x="1327196" y="407516"/>
                    <a:pt x="1317912" y="432212"/>
                    <a:pt x="1300716" y="477397"/>
                  </a:cubicBezTo>
                  <a:lnTo>
                    <a:pt x="1247482" y="352544"/>
                  </a:lnTo>
                  <a:lnTo>
                    <a:pt x="1277667" y="352544"/>
                  </a:lnTo>
                  <a:lnTo>
                    <a:pt x="1277667" y="341568"/>
                  </a:lnTo>
                  <a:lnTo>
                    <a:pt x="1099580" y="341568"/>
                  </a:lnTo>
                  <a:lnTo>
                    <a:pt x="1099580" y="352544"/>
                  </a:lnTo>
                  <a:lnTo>
                    <a:pt x="1116044" y="352544"/>
                  </a:lnTo>
                  <a:lnTo>
                    <a:pt x="1144033" y="420596"/>
                  </a:lnTo>
                  <a:lnTo>
                    <a:pt x="1123178" y="477397"/>
                  </a:lnTo>
                  <a:lnTo>
                    <a:pt x="1070493" y="352544"/>
                  </a:lnTo>
                  <a:lnTo>
                    <a:pt x="1089427" y="352544"/>
                  </a:lnTo>
                  <a:lnTo>
                    <a:pt x="1089427" y="341568"/>
                  </a:lnTo>
                  <a:close/>
                  <a:moveTo>
                    <a:pt x="4310170" y="337452"/>
                  </a:moveTo>
                  <a:cubicBezTo>
                    <a:pt x="4267729" y="337452"/>
                    <a:pt x="4232377" y="349297"/>
                    <a:pt x="4204114" y="372987"/>
                  </a:cubicBezTo>
                  <a:cubicBezTo>
                    <a:pt x="4175850" y="396677"/>
                    <a:pt x="4161718" y="426084"/>
                    <a:pt x="4161718" y="461207"/>
                  </a:cubicBezTo>
                  <a:cubicBezTo>
                    <a:pt x="4161718" y="493953"/>
                    <a:pt x="4175576" y="521439"/>
                    <a:pt x="4203290" y="543665"/>
                  </a:cubicBezTo>
                  <a:cubicBezTo>
                    <a:pt x="4231005" y="565892"/>
                    <a:pt x="4265625" y="577005"/>
                    <a:pt x="4307152" y="577005"/>
                  </a:cubicBezTo>
                  <a:cubicBezTo>
                    <a:pt x="4357276" y="577005"/>
                    <a:pt x="4399991" y="553772"/>
                    <a:pt x="4435297" y="507307"/>
                  </a:cubicBezTo>
                  <a:lnTo>
                    <a:pt x="4426516" y="497703"/>
                  </a:lnTo>
                  <a:cubicBezTo>
                    <a:pt x="4412613" y="516545"/>
                    <a:pt x="4396653" y="531454"/>
                    <a:pt x="4378633" y="542430"/>
                  </a:cubicBezTo>
                  <a:cubicBezTo>
                    <a:pt x="4360614" y="553406"/>
                    <a:pt x="4343373" y="558894"/>
                    <a:pt x="4326909" y="558894"/>
                  </a:cubicBezTo>
                  <a:cubicBezTo>
                    <a:pt x="4319042" y="558894"/>
                    <a:pt x="4312456" y="556791"/>
                    <a:pt x="4307152" y="552583"/>
                  </a:cubicBezTo>
                  <a:cubicBezTo>
                    <a:pt x="4301847" y="548376"/>
                    <a:pt x="4298279" y="542979"/>
                    <a:pt x="4296450" y="536393"/>
                  </a:cubicBezTo>
                  <a:cubicBezTo>
                    <a:pt x="4294620" y="529808"/>
                    <a:pt x="4293706" y="518740"/>
                    <a:pt x="4293706" y="503191"/>
                  </a:cubicBezTo>
                  <a:lnTo>
                    <a:pt x="4293706" y="454347"/>
                  </a:lnTo>
                  <a:lnTo>
                    <a:pt x="4439962" y="454347"/>
                  </a:lnTo>
                  <a:cubicBezTo>
                    <a:pt x="4434657" y="418309"/>
                    <a:pt x="4419977" y="389817"/>
                    <a:pt x="4395921" y="368871"/>
                  </a:cubicBezTo>
                  <a:cubicBezTo>
                    <a:pt x="4371864" y="347925"/>
                    <a:pt x="4343281" y="337452"/>
                    <a:pt x="4310170" y="337452"/>
                  </a:cubicBezTo>
                  <a:close/>
                  <a:moveTo>
                    <a:pt x="3633895" y="337452"/>
                  </a:moveTo>
                  <a:cubicBezTo>
                    <a:pt x="3591454" y="337452"/>
                    <a:pt x="3556102" y="349297"/>
                    <a:pt x="3527839" y="372987"/>
                  </a:cubicBezTo>
                  <a:cubicBezTo>
                    <a:pt x="3499575" y="396677"/>
                    <a:pt x="3485443" y="426084"/>
                    <a:pt x="3485443" y="461207"/>
                  </a:cubicBezTo>
                  <a:cubicBezTo>
                    <a:pt x="3485443" y="493953"/>
                    <a:pt x="3499301" y="521439"/>
                    <a:pt x="3527015" y="543665"/>
                  </a:cubicBezTo>
                  <a:cubicBezTo>
                    <a:pt x="3554730" y="565892"/>
                    <a:pt x="3589350" y="577005"/>
                    <a:pt x="3630876" y="577005"/>
                  </a:cubicBezTo>
                  <a:cubicBezTo>
                    <a:pt x="3681000" y="577005"/>
                    <a:pt x="3723716" y="553772"/>
                    <a:pt x="3759022" y="507307"/>
                  </a:cubicBezTo>
                  <a:lnTo>
                    <a:pt x="3750241" y="497703"/>
                  </a:lnTo>
                  <a:cubicBezTo>
                    <a:pt x="3736338" y="516545"/>
                    <a:pt x="3720377" y="531454"/>
                    <a:pt x="3702358" y="542430"/>
                  </a:cubicBezTo>
                  <a:cubicBezTo>
                    <a:pt x="3684339" y="553406"/>
                    <a:pt x="3667097" y="558894"/>
                    <a:pt x="3650633" y="558894"/>
                  </a:cubicBezTo>
                  <a:cubicBezTo>
                    <a:pt x="3642767" y="558894"/>
                    <a:pt x="3636182" y="556791"/>
                    <a:pt x="3630876" y="552583"/>
                  </a:cubicBezTo>
                  <a:cubicBezTo>
                    <a:pt x="3625571" y="548376"/>
                    <a:pt x="3622004" y="542979"/>
                    <a:pt x="3620175" y="536393"/>
                  </a:cubicBezTo>
                  <a:cubicBezTo>
                    <a:pt x="3618346" y="529808"/>
                    <a:pt x="3617431" y="518740"/>
                    <a:pt x="3617431" y="503191"/>
                  </a:cubicBezTo>
                  <a:lnTo>
                    <a:pt x="3617431" y="454347"/>
                  </a:lnTo>
                  <a:lnTo>
                    <a:pt x="3763687" y="454347"/>
                  </a:lnTo>
                  <a:cubicBezTo>
                    <a:pt x="3758382" y="418309"/>
                    <a:pt x="3743701" y="389817"/>
                    <a:pt x="3719645" y="368871"/>
                  </a:cubicBezTo>
                  <a:cubicBezTo>
                    <a:pt x="3695590" y="347925"/>
                    <a:pt x="3667006" y="337452"/>
                    <a:pt x="3633895" y="337452"/>
                  </a:cubicBezTo>
                  <a:close/>
                  <a:moveTo>
                    <a:pt x="730258" y="337452"/>
                  </a:moveTo>
                  <a:cubicBezTo>
                    <a:pt x="698245" y="337452"/>
                    <a:pt x="673503" y="342346"/>
                    <a:pt x="656032" y="352133"/>
                  </a:cubicBezTo>
                  <a:cubicBezTo>
                    <a:pt x="638562" y="361920"/>
                    <a:pt x="629827" y="375777"/>
                    <a:pt x="629827" y="393705"/>
                  </a:cubicBezTo>
                  <a:cubicBezTo>
                    <a:pt x="629827" y="406876"/>
                    <a:pt x="634172" y="417577"/>
                    <a:pt x="642861" y="425810"/>
                  </a:cubicBezTo>
                  <a:cubicBezTo>
                    <a:pt x="651551" y="434042"/>
                    <a:pt x="662938" y="438158"/>
                    <a:pt x="677024" y="438158"/>
                  </a:cubicBezTo>
                  <a:cubicBezTo>
                    <a:pt x="690378" y="438158"/>
                    <a:pt x="701080" y="434133"/>
                    <a:pt x="709129" y="426084"/>
                  </a:cubicBezTo>
                  <a:cubicBezTo>
                    <a:pt x="717178" y="418035"/>
                    <a:pt x="721203" y="407242"/>
                    <a:pt x="721203" y="393705"/>
                  </a:cubicBezTo>
                  <a:cubicBezTo>
                    <a:pt x="721203" y="373399"/>
                    <a:pt x="711324" y="360319"/>
                    <a:pt x="691567" y="354465"/>
                  </a:cubicBezTo>
                  <a:cubicBezTo>
                    <a:pt x="697238" y="351721"/>
                    <a:pt x="705836" y="350349"/>
                    <a:pt x="717361" y="350349"/>
                  </a:cubicBezTo>
                  <a:cubicBezTo>
                    <a:pt x="726508" y="350349"/>
                    <a:pt x="734831" y="351721"/>
                    <a:pt x="742332" y="354465"/>
                  </a:cubicBezTo>
                  <a:cubicBezTo>
                    <a:pt x="749832" y="357209"/>
                    <a:pt x="755412" y="361279"/>
                    <a:pt x="759070" y="366676"/>
                  </a:cubicBezTo>
                  <a:cubicBezTo>
                    <a:pt x="762729" y="372073"/>
                    <a:pt x="764558" y="382180"/>
                    <a:pt x="764558" y="396997"/>
                  </a:cubicBezTo>
                  <a:lnTo>
                    <a:pt x="764558" y="451603"/>
                  </a:lnTo>
                  <a:cubicBezTo>
                    <a:pt x="746265" y="445566"/>
                    <a:pt x="724953" y="442548"/>
                    <a:pt x="700623" y="442548"/>
                  </a:cubicBezTo>
                  <a:cubicBezTo>
                    <a:pt x="668975" y="442548"/>
                    <a:pt x="644096" y="448631"/>
                    <a:pt x="625985" y="460796"/>
                  </a:cubicBezTo>
                  <a:cubicBezTo>
                    <a:pt x="607875" y="472961"/>
                    <a:pt x="598820" y="489745"/>
                    <a:pt x="598820" y="511149"/>
                  </a:cubicBezTo>
                  <a:cubicBezTo>
                    <a:pt x="598820" y="529991"/>
                    <a:pt x="607463" y="545677"/>
                    <a:pt x="624751" y="558208"/>
                  </a:cubicBezTo>
                  <a:cubicBezTo>
                    <a:pt x="642038" y="570740"/>
                    <a:pt x="663944" y="577005"/>
                    <a:pt x="690470" y="577005"/>
                  </a:cubicBezTo>
                  <a:cubicBezTo>
                    <a:pt x="716081" y="577005"/>
                    <a:pt x="741692" y="568956"/>
                    <a:pt x="767302" y="552858"/>
                  </a:cubicBezTo>
                  <a:cubicBezTo>
                    <a:pt x="783766" y="568956"/>
                    <a:pt x="804072" y="577005"/>
                    <a:pt x="828220" y="577005"/>
                  </a:cubicBezTo>
                  <a:cubicBezTo>
                    <a:pt x="872490" y="577005"/>
                    <a:pt x="902948" y="559901"/>
                    <a:pt x="919595" y="525692"/>
                  </a:cubicBezTo>
                  <a:lnTo>
                    <a:pt x="909717" y="520753"/>
                  </a:lnTo>
                  <a:cubicBezTo>
                    <a:pt x="902217" y="533375"/>
                    <a:pt x="896729" y="539686"/>
                    <a:pt x="893253" y="539686"/>
                  </a:cubicBezTo>
                  <a:cubicBezTo>
                    <a:pt x="891241" y="539686"/>
                    <a:pt x="890006" y="538772"/>
                    <a:pt x="889548" y="536942"/>
                  </a:cubicBezTo>
                  <a:cubicBezTo>
                    <a:pt x="889091" y="535113"/>
                    <a:pt x="888862" y="531363"/>
                    <a:pt x="888862" y="525692"/>
                  </a:cubicBezTo>
                  <a:lnTo>
                    <a:pt x="888862" y="422242"/>
                  </a:lnTo>
                  <a:cubicBezTo>
                    <a:pt x="888862" y="405595"/>
                    <a:pt x="886942" y="393293"/>
                    <a:pt x="883100" y="385335"/>
                  </a:cubicBezTo>
                  <a:cubicBezTo>
                    <a:pt x="879258" y="377378"/>
                    <a:pt x="872215" y="369786"/>
                    <a:pt x="861971" y="362560"/>
                  </a:cubicBezTo>
                  <a:cubicBezTo>
                    <a:pt x="851727" y="355334"/>
                    <a:pt x="835720" y="349343"/>
                    <a:pt x="813951" y="344587"/>
                  </a:cubicBezTo>
                  <a:cubicBezTo>
                    <a:pt x="792182" y="339830"/>
                    <a:pt x="764284" y="337452"/>
                    <a:pt x="730258" y="337452"/>
                  </a:cubicBezTo>
                  <a:close/>
                  <a:moveTo>
                    <a:pt x="4830008" y="334159"/>
                  </a:moveTo>
                  <a:cubicBezTo>
                    <a:pt x="4807324" y="339099"/>
                    <a:pt x="4784274" y="341568"/>
                    <a:pt x="4760859" y="341568"/>
                  </a:cubicBezTo>
                  <a:lnTo>
                    <a:pt x="4668111" y="341568"/>
                  </a:lnTo>
                  <a:lnTo>
                    <a:pt x="4668111" y="352544"/>
                  </a:lnTo>
                  <a:lnTo>
                    <a:pt x="4705430" y="352544"/>
                  </a:lnTo>
                  <a:lnTo>
                    <a:pt x="4705430" y="558346"/>
                  </a:lnTo>
                  <a:lnTo>
                    <a:pt x="4668111" y="558346"/>
                  </a:lnTo>
                  <a:lnTo>
                    <a:pt x="4668111" y="569596"/>
                  </a:lnTo>
                  <a:lnTo>
                    <a:pt x="4866503" y="569596"/>
                  </a:lnTo>
                  <a:lnTo>
                    <a:pt x="4866503" y="558346"/>
                  </a:lnTo>
                  <a:lnTo>
                    <a:pt x="4830008" y="558346"/>
                  </a:lnTo>
                  <a:close/>
                  <a:moveTo>
                    <a:pt x="3941439" y="334159"/>
                  </a:moveTo>
                  <a:cubicBezTo>
                    <a:pt x="3921865" y="339099"/>
                    <a:pt x="3903480" y="341568"/>
                    <a:pt x="3886284" y="341568"/>
                  </a:cubicBezTo>
                  <a:lnTo>
                    <a:pt x="3781737" y="341568"/>
                  </a:lnTo>
                  <a:lnTo>
                    <a:pt x="3781737" y="352544"/>
                  </a:lnTo>
                  <a:lnTo>
                    <a:pt x="3816586" y="352544"/>
                  </a:lnTo>
                  <a:lnTo>
                    <a:pt x="3816586" y="558346"/>
                  </a:lnTo>
                  <a:lnTo>
                    <a:pt x="3781737" y="558346"/>
                  </a:lnTo>
                  <a:lnTo>
                    <a:pt x="3781737" y="569596"/>
                  </a:lnTo>
                  <a:lnTo>
                    <a:pt x="3960647" y="569596"/>
                  </a:lnTo>
                  <a:lnTo>
                    <a:pt x="3960647" y="558346"/>
                  </a:lnTo>
                  <a:lnTo>
                    <a:pt x="3941439" y="558346"/>
                  </a:lnTo>
                  <a:lnTo>
                    <a:pt x="3941439" y="384649"/>
                  </a:lnTo>
                  <a:cubicBezTo>
                    <a:pt x="3953147" y="374222"/>
                    <a:pt x="3963483" y="369008"/>
                    <a:pt x="3972446" y="369008"/>
                  </a:cubicBezTo>
                  <a:cubicBezTo>
                    <a:pt x="3983605" y="369008"/>
                    <a:pt x="3989185" y="378521"/>
                    <a:pt x="3989185" y="397546"/>
                  </a:cubicBezTo>
                  <a:lnTo>
                    <a:pt x="3989185" y="558346"/>
                  </a:lnTo>
                  <a:lnTo>
                    <a:pt x="3969977" y="558346"/>
                  </a:lnTo>
                  <a:lnTo>
                    <a:pt x="3969977" y="569596"/>
                  </a:lnTo>
                  <a:lnTo>
                    <a:pt x="4148338" y="569596"/>
                  </a:lnTo>
                  <a:lnTo>
                    <a:pt x="4148338" y="558346"/>
                  </a:lnTo>
                  <a:lnTo>
                    <a:pt x="4114038" y="558346"/>
                  </a:lnTo>
                  <a:lnTo>
                    <a:pt x="4114038" y="410443"/>
                  </a:lnTo>
                  <a:cubicBezTo>
                    <a:pt x="4114038" y="383369"/>
                    <a:pt x="4106126" y="364435"/>
                    <a:pt x="4090302" y="353642"/>
                  </a:cubicBezTo>
                  <a:cubicBezTo>
                    <a:pt x="4074478" y="342849"/>
                    <a:pt x="4055773" y="337452"/>
                    <a:pt x="4034187" y="337452"/>
                  </a:cubicBezTo>
                  <a:cubicBezTo>
                    <a:pt x="4003088" y="337452"/>
                    <a:pt x="3972172" y="348703"/>
                    <a:pt x="3941439" y="371204"/>
                  </a:cubicBezTo>
                  <a:close/>
                  <a:moveTo>
                    <a:pt x="2410658" y="334159"/>
                  </a:moveTo>
                  <a:cubicBezTo>
                    <a:pt x="2387974" y="339099"/>
                    <a:pt x="2364925" y="341568"/>
                    <a:pt x="2341509" y="341568"/>
                  </a:cubicBezTo>
                  <a:lnTo>
                    <a:pt x="2248761" y="341568"/>
                  </a:lnTo>
                  <a:lnTo>
                    <a:pt x="2248761" y="352544"/>
                  </a:lnTo>
                  <a:lnTo>
                    <a:pt x="2286080" y="352544"/>
                  </a:lnTo>
                  <a:lnTo>
                    <a:pt x="2286080" y="558346"/>
                  </a:lnTo>
                  <a:lnTo>
                    <a:pt x="2248761" y="558346"/>
                  </a:lnTo>
                  <a:lnTo>
                    <a:pt x="2248761" y="569596"/>
                  </a:lnTo>
                  <a:lnTo>
                    <a:pt x="2447153" y="569596"/>
                  </a:lnTo>
                  <a:lnTo>
                    <a:pt x="2447153" y="558346"/>
                  </a:lnTo>
                  <a:lnTo>
                    <a:pt x="2410658" y="558346"/>
                  </a:lnTo>
                  <a:close/>
                  <a:moveTo>
                    <a:pt x="5328410" y="328946"/>
                  </a:moveTo>
                  <a:lnTo>
                    <a:pt x="5286152" y="353916"/>
                  </a:lnTo>
                  <a:cubicBezTo>
                    <a:pt x="5258163" y="338550"/>
                    <a:pt x="5231363" y="330866"/>
                    <a:pt x="5205752" y="330866"/>
                  </a:cubicBezTo>
                  <a:cubicBezTo>
                    <a:pt x="5175019" y="330866"/>
                    <a:pt x="5149637" y="339053"/>
                    <a:pt x="5129606" y="355425"/>
                  </a:cubicBezTo>
                  <a:cubicBezTo>
                    <a:pt x="5109574" y="371798"/>
                    <a:pt x="5099559" y="392607"/>
                    <a:pt x="5099559" y="417852"/>
                  </a:cubicBezTo>
                  <a:cubicBezTo>
                    <a:pt x="5099559" y="437060"/>
                    <a:pt x="5108614" y="454850"/>
                    <a:pt x="5126725" y="471223"/>
                  </a:cubicBezTo>
                  <a:cubicBezTo>
                    <a:pt x="5144835" y="487596"/>
                    <a:pt x="5176483" y="503557"/>
                    <a:pt x="5221668" y="519106"/>
                  </a:cubicBezTo>
                  <a:cubicBezTo>
                    <a:pt x="5230266" y="521850"/>
                    <a:pt x="5236256" y="524823"/>
                    <a:pt x="5239641" y="528024"/>
                  </a:cubicBezTo>
                  <a:cubicBezTo>
                    <a:pt x="5243026" y="531226"/>
                    <a:pt x="5244717" y="535387"/>
                    <a:pt x="5244717" y="540509"/>
                  </a:cubicBezTo>
                  <a:cubicBezTo>
                    <a:pt x="5244717" y="552766"/>
                    <a:pt x="5236485" y="558894"/>
                    <a:pt x="5220021" y="558894"/>
                  </a:cubicBezTo>
                  <a:cubicBezTo>
                    <a:pt x="5190019" y="558894"/>
                    <a:pt x="5164729" y="551166"/>
                    <a:pt x="5144149" y="535708"/>
                  </a:cubicBezTo>
                  <a:cubicBezTo>
                    <a:pt x="5123569" y="520250"/>
                    <a:pt x="5112089" y="499532"/>
                    <a:pt x="5109712" y="473555"/>
                  </a:cubicBezTo>
                  <a:lnTo>
                    <a:pt x="5097912" y="473555"/>
                  </a:lnTo>
                  <a:lnTo>
                    <a:pt x="5097912" y="578651"/>
                  </a:lnTo>
                  <a:lnTo>
                    <a:pt x="5133859" y="550388"/>
                  </a:lnTo>
                  <a:cubicBezTo>
                    <a:pt x="5161482" y="568133"/>
                    <a:pt x="5194319" y="577005"/>
                    <a:pt x="5232369" y="577005"/>
                  </a:cubicBezTo>
                  <a:cubicBezTo>
                    <a:pt x="5265480" y="577005"/>
                    <a:pt x="5291823" y="569596"/>
                    <a:pt x="5311397" y="554778"/>
                  </a:cubicBezTo>
                  <a:cubicBezTo>
                    <a:pt x="5330971" y="539961"/>
                    <a:pt x="5340758" y="520204"/>
                    <a:pt x="5340758" y="495508"/>
                  </a:cubicBezTo>
                  <a:cubicBezTo>
                    <a:pt x="5340758" y="484897"/>
                    <a:pt x="5338882" y="474927"/>
                    <a:pt x="5335133" y="465598"/>
                  </a:cubicBezTo>
                  <a:cubicBezTo>
                    <a:pt x="5331383" y="456268"/>
                    <a:pt x="5326032" y="448539"/>
                    <a:pt x="5319080" y="442411"/>
                  </a:cubicBezTo>
                  <a:cubicBezTo>
                    <a:pt x="5312128" y="436283"/>
                    <a:pt x="5302250" y="429514"/>
                    <a:pt x="5289445" y="422105"/>
                  </a:cubicBezTo>
                  <a:cubicBezTo>
                    <a:pt x="5276640" y="414696"/>
                    <a:pt x="5252949" y="402211"/>
                    <a:pt x="5218375" y="384649"/>
                  </a:cubicBezTo>
                  <a:cubicBezTo>
                    <a:pt x="5210143" y="380625"/>
                    <a:pt x="5204014" y="377012"/>
                    <a:pt x="5199990" y="373810"/>
                  </a:cubicBezTo>
                  <a:cubicBezTo>
                    <a:pt x="5195966" y="370609"/>
                    <a:pt x="5193953" y="366722"/>
                    <a:pt x="5193953" y="362148"/>
                  </a:cubicBezTo>
                  <a:cubicBezTo>
                    <a:pt x="5193953" y="358124"/>
                    <a:pt x="5195874" y="354785"/>
                    <a:pt x="5199715" y="352133"/>
                  </a:cubicBezTo>
                  <a:cubicBezTo>
                    <a:pt x="5203557" y="349480"/>
                    <a:pt x="5208588" y="348154"/>
                    <a:pt x="5214808" y="348154"/>
                  </a:cubicBezTo>
                  <a:cubicBezTo>
                    <a:pt x="5236211" y="348154"/>
                    <a:pt x="5257522" y="354602"/>
                    <a:pt x="5278743" y="367499"/>
                  </a:cubicBezTo>
                  <a:cubicBezTo>
                    <a:pt x="5299964" y="380396"/>
                    <a:pt x="5312586" y="400930"/>
                    <a:pt x="5316611" y="429102"/>
                  </a:cubicBezTo>
                  <a:lnTo>
                    <a:pt x="5328410" y="429102"/>
                  </a:lnTo>
                  <a:close/>
                  <a:moveTo>
                    <a:pt x="2909060" y="328946"/>
                  </a:moveTo>
                  <a:lnTo>
                    <a:pt x="2866802" y="353916"/>
                  </a:lnTo>
                  <a:cubicBezTo>
                    <a:pt x="2838813" y="338550"/>
                    <a:pt x="2812013" y="330866"/>
                    <a:pt x="2786402" y="330866"/>
                  </a:cubicBezTo>
                  <a:cubicBezTo>
                    <a:pt x="2755669" y="330866"/>
                    <a:pt x="2730287" y="339053"/>
                    <a:pt x="2710256" y="355425"/>
                  </a:cubicBezTo>
                  <a:cubicBezTo>
                    <a:pt x="2690225" y="371798"/>
                    <a:pt x="2680209" y="392607"/>
                    <a:pt x="2680209" y="417852"/>
                  </a:cubicBezTo>
                  <a:cubicBezTo>
                    <a:pt x="2680209" y="437060"/>
                    <a:pt x="2689264" y="454850"/>
                    <a:pt x="2707375" y="471223"/>
                  </a:cubicBezTo>
                  <a:cubicBezTo>
                    <a:pt x="2725485" y="487596"/>
                    <a:pt x="2757133" y="503557"/>
                    <a:pt x="2802318" y="519106"/>
                  </a:cubicBezTo>
                  <a:cubicBezTo>
                    <a:pt x="2810916" y="521850"/>
                    <a:pt x="2816907" y="524823"/>
                    <a:pt x="2820291" y="528024"/>
                  </a:cubicBezTo>
                  <a:cubicBezTo>
                    <a:pt x="2823675" y="531226"/>
                    <a:pt x="2825367" y="535387"/>
                    <a:pt x="2825367" y="540509"/>
                  </a:cubicBezTo>
                  <a:cubicBezTo>
                    <a:pt x="2825367" y="552766"/>
                    <a:pt x="2817136" y="558894"/>
                    <a:pt x="2800671" y="558894"/>
                  </a:cubicBezTo>
                  <a:cubicBezTo>
                    <a:pt x="2770670" y="558894"/>
                    <a:pt x="2745379" y="551166"/>
                    <a:pt x="2724799" y="535708"/>
                  </a:cubicBezTo>
                  <a:cubicBezTo>
                    <a:pt x="2704219" y="520250"/>
                    <a:pt x="2692740" y="499532"/>
                    <a:pt x="2690362" y="473555"/>
                  </a:cubicBezTo>
                  <a:lnTo>
                    <a:pt x="2678562" y="473555"/>
                  </a:lnTo>
                  <a:lnTo>
                    <a:pt x="2678562" y="578651"/>
                  </a:lnTo>
                  <a:lnTo>
                    <a:pt x="2714509" y="550388"/>
                  </a:lnTo>
                  <a:cubicBezTo>
                    <a:pt x="2742132" y="568133"/>
                    <a:pt x="2774969" y="577005"/>
                    <a:pt x="2813019" y="577005"/>
                  </a:cubicBezTo>
                  <a:cubicBezTo>
                    <a:pt x="2846130" y="577005"/>
                    <a:pt x="2872473" y="569596"/>
                    <a:pt x="2892047" y="554778"/>
                  </a:cubicBezTo>
                  <a:cubicBezTo>
                    <a:pt x="2911621" y="539961"/>
                    <a:pt x="2921408" y="520204"/>
                    <a:pt x="2921408" y="495508"/>
                  </a:cubicBezTo>
                  <a:cubicBezTo>
                    <a:pt x="2921408" y="484897"/>
                    <a:pt x="2919533" y="474927"/>
                    <a:pt x="2915783" y="465598"/>
                  </a:cubicBezTo>
                  <a:cubicBezTo>
                    <a:pt x="2912033" y="456268"/>
                    <a:pt x="2906682" y="448539"/>
                    <a:pt x="2899730" y="442411"/>
                  </a:cubicBezTo>
                  <a:cubicBezTo>
                    <a:pt x="2892779" y="436283"/>
                    <a:pt x="2882901" y="429514"/>
                    <a:pt x="2870095" y="422105"/>
                  </a:cubicBezTo>
                  <a:cubicBezTo>
                    <a:pt x="2857290" y="414696"/>
                    <a:pt x="2833600" y="402211"/>
                    <a:pt x="2799025" y="384649"/>
                  </a:cubicBezTo>
                  <a:cubicBezTo>
                    <a:pt x="2790793" y="380625"/>
                    <a:pt x="2784665" y="377012"/>
                    <a:pt x="2780640" y="373810"/>
                  </a:cubicBezTo>
                  <a:cubicBezTo>
                    <a:pt x="2776616" y="370609"/>
                    <a:pt x="2774603" y="366722"/>
                    <a:pt x="2774603" y="362148"/>
                  </a:cubicBezTo>
                  <a:cubicBezTo>
                    <a:pt x="2774603" y="358124"/>
                    <a:pt x="2776524" y="354785"/>
                    <a:pt x="2780366" y="352133"/>
                  </a:cubicBezTo>
                  <a:cubicBezTo>
                    <a:pt x="2784207" y="349480"/>
                    <a:pt x="2789238" y="348154"/>
                    <a:pt x="2795458" y="348154"/>
                  </a:cubicBezTo>
                  <a:cubicBezTo>
                    <a:pt x="2816861" y="348154"/>
                    <a:pt x="2838173" y="354602"/>
                    <a:pt x="2859394" y="367499"/>
                  </a:cubicBezTo>
                  <a:cubicBezTo>
                    <a:pt x="2880614" y="380396"/>
                    <a:pt x="2893236" y="400930"/>
                    <a:pt x="2897261" y="429102"/>
                  </a:cubicBezTo>
                  <a:lnTo>
                    <a:pt x="2909060" y="429102"/>
                  </a:lnTo>
                  <a:close/>
                  <a:moveTo>
                    <a:pt x="5012745" y="229612"/>
                  </a:moveTo>
                  <a:cubicBezTo>
                    <a:pt x="5007257" y="252113"/>
                    <a:pt x="4990474" y="275620"/>
                    <a:pt x="4962393" y="300134"/>
                  </a:cubicBezTo>
                  <a:cubicBezTo>
                    <a:pt x="4934312" y="324647"/>
                    <a:pt x="4904449" y="338458"/>
                    <a:pt x="4872801" y="341568"/>
                  </a:cubicBezTo>
                  <a:lnTo>
                    <a:pt x="4872801" y="352544"/>
                  </a:lnTo>
                  <a:lnTo>
                    <a:pt x="4900241" y="352544"/>
                  </a:lnTo>
                  <a:lnTo>
                    <a:pt x="4900241" y="512246"/>
                  </a:lnTo>
                  <a:cubicBezTo>
                    <a:pt x="4900241" y="552309"/>
                    <a:pt x="4926126" y="572340"/>
                    <a:pt x="4977896" y="572340"/>
                  </a:cubicBezTo>
                  <a:cubicBezTo>
                    <a:pt x="5001312" y="572340"/>
                    <a:pt x="5021298" y="567172"/>
                    <a:pt x="5037853" y="556836"/>
                  </a:cubicBezTo>
                  <a:cubicBezTo>
                    <a:pt x="5054409" y="546501"/>
                    <a:pt x="5068449" y="523771"/>
                    <a:pt x="5079974" y="488648"/>
                  </a:cubicBezTo>
                  <a:lnTo>
                    <a:pt x="5065431" y="485355"/>
                  </a:lnTo>
                  <a:cubicBezTo>
                    <a:pt x="5055003" y="516454"/>
                    <a:pt x="5044759" y="532003"/>
                    <a:pt x="5034698" y="532003"/>
                  </a:cubicBezTo>
                  <a:cubicBezTo>
                    <a:pt x="5031039" y="532003"/>
                    <a:pt x="5028524" y="530265"/>
                    <a:pt x="5027152" y="526789"/>
                  </a:cubicBezTo>
                  <a:cubicBezTo>
                    <a:pt x="5025780" y="523314"/>
                    <a:pt x="5025094" y="515082"/>
                    <a:pt x="5025094" y="502093"/>
                  </a:cubicBezTo>
                  <a:lnTo>
                    <a:pt x="5025094" y="352544"/>
                  </a:lnTo>
                  <a:lnTo>
                    <a:pt x="5061589" y="352544"/>
                  </a:lnTo>
                  <a:lnTo>
                    <a:pt x="5061589" y="341568"/>
                  </a:lnTo>
                  <a:lnTo>
                    <a:pt x="5025094" y="341568"/>
                  </a:lnTo>
                  <a:lnTo>
                    <a:pt x="5025094" y="229612"/>
                  </a:lnTo>
                  <a:close/>
                  <a:moveTo>
                    <a:pt x="2593396" y="229612"/>
                  </a:moveTo>
                  <a:cubicBezTo>
                    <a:pt x="2587908" y="252113"/>
                    <a:pt x="2571123" y="275620"/>
                    <a:pt x="2543043" y="300134"/>
                  </a:cubicBezTo>
                  <a:cubicBezTo>
                    <a:pt x="2514962" y="324647"/>
                    <a:pt x="2485098" y="338458"/>
                    <a:pt x="2453451" y="341568"/>
                  </a:cubicBezTo>
                  <a:lnTo>
                    <a:pt x="2453451" y="352544"/>
                  </a:lnTo>
                  <a:lnTo>
                    <a:pt x="2480891" y="352544"/>
                  </a:lnTo>
                  <a:lnTo>
                    <a:pt x="2480891" y="512246"/>
                  </a:lnTo>
                  <a:cubicBezTo>
                    <a:pt x="2480891" y="552309"/>
                    <a:pt x="2506776" y="572340"/>
                    <a:pt x="2558547" y="572340"/>
                  </a:cubicBezTo>
                  <a:cubicBezTo>
                    <a:pt x="2581962" y="572340"/>
                    <a:pt x="2601948" y="567172"/>
                    <a:pt x="2618503" y="556836"/>
                  </a:cubicBezTo>
                  <a:cubicBezTo>
                    <a:pt x="2635059" y="546501"/>
                    <a:pt x="2649099" y="523771"/>
                    <a:pt x="2660624" y="488648"/>
                  </a:cubicBezTo>
                  <a:lnTo>
                    <a:pt x="2646081" y="485355"/>
                  </a:lnTo>
                  <a:cubicBezTo>
                    <a:pt x="2635654" y="516454"/>
                    <a:pt x="2625409" y="532003"/>
                    <a:pt x="2615348" y="532003"/>
                  </a:cubicBezTo>
                  <a:cubicBezTo>
                    <a:pt x="2611689" y="532003"/>
                    <a:pt x="2609174" y="530265"/>
                    <a:pt x="2607802" y="526789"/>
                  </a:cubicBezTo>
                  <a:cubicBezTo>
                    <a:pt x="2606430" y="523314"/>
                    <a:pt x="2605744" y="515082"/>
                    <a:pt x="2605744" y="502093"/>
                  </a:cubicBezTo>
                  <a:lnTo>
                    <a:pt x="2605744" y="352544"/>
                  </a:lnTo>
                  <a:lnTo>
                    <a:pt x="2642239" y="352544"/>
                  </a:lnTo>
                  <a:lnTo>
                    <a:pt x="2642239" y="341568"/>
                  </a:lnTo>
                  <a:lnTo>
                    <a:pt x="2605744" y="341568"/>
                  </a:lnTo>
                  <a:lnTo>
                    <a:pt x="2605744" y="229612"/>
                  </a:lnTo>
                  <a:close/>
                  <a:moveTo>
                    <a:pt x="1878718" y="219459"/>
                  </a:moveTo>
                  <a:cubicBezTo>
                    <a:pt x="1888231" y="219459"/>
                    <a:pt x="1896234" y="222706"/>
                    <a:pt x="1902729" y="229201"/>
                  </a:cubicBezTo>
                  <a:cubicBezTo>
                    <a:pt x="1909223" y="235695"/>
                    <a:pt x="1912470" y="243698"/>
                    <a:pt x="1912470" y="253211"/>
                  </a:cubicBezTo>
                  <a:cubicBezTo>
                    <a:pt x="1912470" y="272236"/>
                    <a:pt x="1899207" y="286505"/>
                    <a:pt x="1872682" y="296017"/>
                  </a:cubicBezTo>
                  <a:cubicBezTo>
                    <a:pt x="1858047" y="274065"/>
                    <a:pt x="1850729" y="257876"/>
                    <a:pt x="1850729" y="247448"/>
                  </a:cubicBezTo>
                  <a:cubicBezTo>
                    <a:pt x="1850729" y="239216"/>
                    <a:pt x="1853336" y="232493"/>
                    <a:pt x="1858550" y="227280"/>
                  </a:cubicBezTo>
                  <a:cubicBezTo>
                    <a:pt x="1863763" y="222066"/>
                    <a:pt x="1870486" y="219459"/>
                    <a:pt x="1878718" y="219459"/>
                  </a:cubicBezTo>
                  <a:close/>
                  <a:moveTo>
                    <a:pt x="204258" y="201623"/>
                  </a:moveTo>
                  <a:lnTo>
                    <a:pt x="204258" y="214520"/>
                  </a:lnTo>
                  <a:lnTo>
                    <a:pt x="248162" y="214520"/>
                  </a:lnTo>
                  <a:lnTo>
                    <a:pt x="248162" y="556699"/>
                  </a:lnTo>
                  <a:lnTo>
                    <a:pt x="204258" y="556699"/>
                  </a:lnTo>
                  <a:lnTo>
                    <a:pt x="204258" y="569596"/>
                  </a:lnTo>
                  <a:lnTo>
                    <a:pt x="567840" y="569596"/>
                  </a:lnTo>
                  <a:lnTo>
                    <a:pt x="567840" y="431846"/>
                  </a:lnTo>
                  <a:lnTo>
                    <a:pt x="554943" y="431846"/>
                  </a:lnTo>
                  <a:cubicBezTo>
                    <a:pt x="552931" y="463860"/>
                    <a:pt x="537747" y="491666"/>
                    <a:pt x="509393" y="515265"/>
                  </a:cubicBezTo>
                  <a:cubicBezTo>
                    <a:pt x="481038" y="538863"/>
                    <a:pt x="447378" y="552675"/>
                    <a:pt x="408413" y="556699"/>
                  </a:cubicBezTo>
                  <a:lnTo>
                    <a:pt x="408413" y="214520"/>
                  </a:lnTo>
                  <a:lnTo>
                    <a:pt x="456159" y="214520"/>
                  </a:lnTo>
                  <a:lnTo>
                    <a:pt x="456159" y="201623"/>
                  </a:lnTo>
                  <a:close/>
                  <a:moveTo>
                    <a:pt x="4777872" y="194763"/>
                  </a:moveTo>
                  <a:cubicBezTo>
                    <a:pt x="4757017" y="194763"/>
                    <a:pt x="4739135" y="200206"/>
                    <a:pt x="4724226" y="211090"/>
                  </a:cubicBezTo>
                  <a:cubicBezTo>
                    <a:pt x="4709317" y="221975"/>
                    <a:pt x="4701862" y="234917"/>
                    <a:pt x="4701862" y="249918"/>
                  </a:cubicBezTo>
                  <a:cubicBezTo>
                    <a:pt x="4701862" y="261809"/>
                    <a:pt x="4706436" y="271413"/>
                    <a:pt x="4715582" y="278730"/>
                  </a:cubicBezTo>
                  <a:cubicBezTo>
                    <a:pt x="4724729" y="286048"/>
                    <a:pt x="4736803" y="289706"/>
                    <a:pt x="4751804" y="289706"/>
                  </a:cubicBezTo>
                  <a:cubicBezTo>
                    <a:pt x="4771926" y="289706"/>
                    <a:pt x="4789534" y="284401"/>
                    <a:pt x="4804626" y="273791"/>
                  </a:cubicBezTo>
                  <a:cubicBezTo>
                    <a:pt x="4819718" y="263181"/>
                    <a:pt x="4827264" y="251107"/>
                    <a:pt x="4827264" y="237570"/>
                  </a:cubicBezTo>
                  <a:cubicBezTo>
                    <a:pt x="4827264" y="224216"/>
                    <a:pt x="4822874" y="213743"/>
                    <a:pt x="4814093" y="206151"/>
                  </a:cubicBezTo>
                  <a:cubicBezTo>
                    <a:pt x="4805312" y="198559"/>
                    <a:pt x="4793238" y="194763"/>
                    <a:pt x="4777872" y="194763"/>
                  </a:cubicBezTo>
                  <a:close/>
                  <a:moveTo>
                    <a:pt x="3284214" y="194763"/>
                  </a:moveTo>
                  <a:cubicBezTo>
                    <a:pt x="3264457" y="199336"/>
                    <a:pt x="3237840" y="201623"/>
                    <a:pt x="3204363" y="201623"/>
                  </a:cubicBezTo>
                  <a:lnTo>
                    <a:pt x="3124512" y="201623"/>
                  </a:lnTo>
                  <a:lnTo>
                    <a:pt x="3124512" y="212874"/>
                  </a:lnTo>
                  <a:lnTo>
                    <a:pt x="3159361" y="212874"/>
                  </a:lnTo>
                  <a:lnTo>
                    <a:pt x="3159361" y="558346"/>
                  </a:lnTo>
                  <a:lnTo>
                    <a:pt x="3124512" y="558346"/>
                  </a:lnTo>
                  <a:lnTo>
                    <a:pt x="3124512" y="569596"/>
                  </a:lnTo>
                  <a:lnTo>
                    <a:pt x="3237566" y="569596"/>
                  </a:lnTo>
                  <a:cubicBezTo>
                    <a:pt x="3253847" y="569596"/>
                    <a:pt x="3269396" y="571883"/>
                    <a:pt x="3284214" y="576456"/>
                  </a:cubicBezTo>
                  <a:lnTo>
                    <a:pt x="3284214" y="550937"/>
                  </a:lnTo>
                  <a:cubicBezTo>
                    <a:pt x="3303605" y="568316"/>
                    <a:pt x="3326106" y="577005"/>
                    <a:pt x="3351717" y="577005"/>
                  </a:cubicBezTo>
                  <a:cubicBezTo>
                    <a:pt x="3383181" y="577005"/>
                    <a:pt x="3409570" y="565480"/>
                    <a:pt x="3430882" y="542430"/>
                  </a:cubicBezTo>
                  <a:cubicBezTo>
                    <a:pt x="3452193" y="519381"/>
                    <a:pt x="3462849" y="490568"/>
                    <a:pt x="3462849" y="455994"/>
                  </a:cubicBezTo>
                  <a:cubicBezTo>
                    <a:pt x="3462849" y="421785"/>
                    <a:pt x="3453017" y="393476"/>
                    <a:pt x="3433351" y="371066"/>
                  </a:cubicBezTo>
                  <a:cubicBezTo>
                    <a:pt x="3413686" y="348657"/>
                    <a:pt x="3388853" y="337452"/>
                    <a:pt x="3358851" y="337452"/>
                  </a:cubicBezTo>
                  <a:cubicBezTo>
                    <a:pt x="3338363" y="337452"/>
                    <a:pt x="3313483" y="342940"/>
                    <a:pt x="3284214" y="353916"/>
                  </a:cubicBezTo>
                  <a:close/>
                  <a:moveTo>
                    <a:pt x="2358522" y="194763"/>
                  </a:moveTo>
                  <a:cubicBezTo>
                    <a:pt x="2337667" y="194763"/>
                    <a:pt x="2319785" y="200206"/>
                    <a:pt x="2304876" y="211090"/>
                  </a:cubicBezTo>
                  <a:cubicBezTo>
                    <a:pt x="2289967" y="221975"/>
                    <a:pt x="2282512" y="234917"/>
                    <a:pt x="2282512" y="249918"/>
                  </a:cubicBezTo>
                  <a:cubicBezTo>
                    <a:pt x="2282512" y="261809"/>
                    <a:pt x="2287086" y="271413"/>
                    <a:pt x="2296232" y="278730"/>
                  </a:cubicBezTo>
                  <a:cubicBezTo>
                    <a:pt x="2305379" y="286048"/>
                    <a:pt x="2317453" y="289706"/>
                    <a:pt x="2332453" y="289706"/>
                  </a:cubicBezTo>
                  <a:cubicBezTo>
                    <a:pt x="2352576" y="289706"/>
                    <a:pt x="2370184" y="284401"/>
                    <a:pt x="2385276" y="273791"/>
                  </a:cubicBezTo>
                  <a:cubicBezTo>
                    <a:pt x="2400368" y="263181"/>
                    <a:pt x="2407914" y="251107"/>
                    <a:pt x="2407914" y="237570"/>
                  </a:cubicBezTo>
                  <a:cubicBezTo>
                    <a:pt x="2407914" y="224216"/>
                    <a:pt x="2403523" y="213743"/>
                    <a:pt x="2394743" y="206151"/>
                  </a:cubicBezTo>
                  <a:cubicBezTo>
                    <a:pt x="2385962" y="198559"/>
                    <a:pt x="2373888" y="194763"/>
                    <a:pt x="2358522" y="194763"/>
                  </a:cubicBezTo>
                  <a:close/>
                  <a:moveTo>
                    <a:pt x="1844693" y="194763"/>
                  </a:moveTo>
                  <a:cubicBezTo>
                    <a:pt x="1805545" y="194763"/>
                    <a:pt x="1773622" y="203864"/>
                    <a:pt x="1748926" y="222066"/>
                  </a:cubicBezTo>
                  <a:cubicBezTo>
                    <a:pt x="1724230" y="240268"/>
                    <a:pt x="1711882" y="263729"/>
                    <a:pt x="1711882" y="292450"/>
                  </a:cubicBezTo>
                  <a:cubicBezTo>
                    <a:pt x="1711882" y="305439"/>
                    <a:pt x="1714352" y="318061"/>
                    <a:pt x="1719291" y="330318"/>
                  </a:cubicBezTo>
                  <a:cubicBezTo>
                    <a:pt x="1629287" y="360502"/>
                    <a:pt x="1584285" y="406327"/>
                    <a:pt x="1584285" y="467793"/>
                  </a:cubicBezTo>
                  <a:cubicBezTo>
                    <a:pt x="1584285" y="498892"/>
                    <a:pt x="1595216" y="524960"/>
                    <a:pt x="1617076" y="545998"/>
                  </a:cubicBezTo>
                  <a:cubicBezTo>
                    <a:pt x="1638937" y="567035"/>
                    <a:pt x="1666057" y="577554"/>
                    <a:pt x="1698436" y="577554"/>
                  </a:cubicBezTo>
                  <a:cubicBezTo>
                    <a:pt x="1748561" y="577554"/>
                    <a:pt x="1796855" y="563834"/>
                    <a:pt x="1843321" y="536393"/>
                  </a:cubicBezTo>
                  <a:cubicBezTo>
                    <a:pt x="1855394" y="550480"/>
                    <a:pt x="1869023" y="560861"/>
                    <a:pt x="1884207" y="567538"/>
                  </a:cubicBezTo>
                  <a:cubicBezTo>
                    <a:pt x="1899390" y="574215"/>
                    <a:pt x="1919147" y="577554"/>
                    <a:pt x="1943477" y="577554"/>
                  </a:cubicBezTo>
                  <a:cubicBezTo>
                    <a:pt x="1968356" y="577554"/>
                    <a:pt x="1990263" y="573529"/>
                    <a:pt x="2009197" y="565480"/>
                  </a:cubicBezTo>
                  <a:cubicBezTo>
                    <a:pt x="2028130" y="557431"/>
                    <a:pt x="2040341" y="548238"/>
                    <a:pt x="2045829" y="537903"/>
                  </a:cubicBezTo>
                  <a:cubicBezTo>
                    <a:pt x="2051317" y="527567"/>
                    <a:pt x="2054061" y="510600"/>
                    <a:pt x="2054061" y="487001"/>
                  </a:cubicBezTo>
                  <a:lnTo>
                    <a:pt x="2054061" y="477946"/>
                  </a:lnTo>
                  <a:lnTo>
                    <a:pt x="2038969" y="477946"/>
                  </a:lnTo>
                  <a:lnTo>
                    <a:pt x="2038969" y="482062"/>
                  </a:lnTo>
                  <a:cubicBezTo>
                    <a:pt x="2038969" y="497428"/>
                    <a:pt x="2037597" y="508450"/>
                    <a:pt x="2034853" y="515127"/>
                  </a:cubicBezTo>
                  <a:cubicBezTo>
                    <a:pt x="2032109" y="521804"/>
                    <a:pt x="2027353" y="525143"/>
                    <a:pt x="2020584" y="525143"/>
                  </a:cubicBezTo>
                  <a:cubicBezTo>
                    <a:pt x="2015279" y="525143"/>
                    <a:pt x="2010568" y="522399"/>
                    <a:pt x="2006453" y="516911"/>
                  </a:cubicBezTo>
                  <a:cubicBezTo>
                    <a:pt x="2002337" y="511423"/>
                    <a:pt x="1985278" y="483983"/>
                    <a:pt x="1955276" y="434590"/>
                  </a:cubicBezTo>
                  <a:cubicBezTo>
                    <a:pt x="1968448" y="428188"/>
                    <a:pt x="1977915" y="420230"/>
                    <a:pt x="1983677" y="410717"/>
                  </a:cubicBezTo>
                  <a:cubicBezTo>
                    <a:pt x="1989439" y="401205"/>
                    <a:pt x="1992504" y="384832"/>
                    <a:pt x="1992870" y="361599"/>
                  </a:cubicBezTo>
                  <a:lnTo>
                    <a:pt x="2041164" y="361599"/>
                  </a:lnTo>
                  <a:lnTo>
                    <a:pt x="2041164" y="348703"/>
                  </a:lnTo>
                  <a:lnTo>
                    <a:pt x="1933873" y="348703"/>
                  </a:lnTo>
                  <a:lnTo>
                    <a:pt x="1933873" y="361599"/>
                  </a:lnTo>
                  <a:lnTo>
                    <a:pt x="1976131" y="361599"/>
                  </a:lnTo>
                  <a:lnTo>
                    <a:pt x="1976131" y="366813"/>
                  </a:lnTo>
                  <a:cubicBezTo>
                    <a:pt x="1976131" y="380716"/>
                    <a:pt x="1974347" y="391875"/>
                    <a:pt x="1970780" y="400290"/>
                  </a:cubicBezTo>
                  <a:cubicBezTo>
                    <a:pt x="1967213" y="408705"/>
                    <a:pt x="1959393" y="415657"/>
                    <a:pt x="1947319" y="421145"/>
                  </a:cubicBezTo>
                  <a:lnTo>
                    <a:pt x="1880639" y="311110"/>
                  </a:lnTo>
                  <a:cubicBezTo>
                    <a:pt x="1913202" y="296292"/>
                    <a:pt x="1929483" y="276809"/>
                    <a:pt x="1929483" y="252662"/>
                  </a:cubicBezTo>
                  <a:cubicBezTo>
                    <a:pt x="1929483" y="234917"/>
                    <a:pt x="1921891" y="220831"/>
                    <a:pt x="1906707" y="210404"/>
                  </a:cubicBezTo>
                  <a:cubicBezTo>
                    <a:pt x="1891524" y="199977"/>
                    <a:pt x="1870852" y="194763"/>
                    <a:pt x="1844693" y="194763"/>
                  </a:cubicBezTo>
                  <a:close/>
                  <a:moveTo>
                    <a:pt x="4594115" y="193117"/>
                  </a:moveTo>
                  <a:cubicBezTo>
                    <a:pt x="4566492" y="193117"/>
                    <a:pt x="4542894" y="203224"/>
                    <a:pt x="4523320" y="223438"/>
                  </a:cubicBezTo>
                  <a:cubicBezTo>
                    <a:pt x="4503746" y="243652"/>
                    <a:pt x="4493959" y="271138"/>
                    <a:pt x="4493959" y="305896"/>
                  </a:cubicBezTo>
                  <a:lnTo>
                    <a:pt x="4493959" y="341568"/>
                  </a:lnTo>
                  <a:lnTo>
                    <a:pt x="4458561" y="341568"/>
                  </a:lnTo>
                  <a:lnTo>
                    <a:pt x="4458561" y="352544"/>
                  </a:lnTo>
                  <a:lnTo>
                    <a:pt x="4493959" y="352544"/>
                  </a:lnTo>
                  <a:lnTo>
                    <a:pt x="4493959" y="558346"/>
                  </a:lnTo>
                  <a:lnTo>
                    <a:pt x="4458561" y="558346"/>
                  </a:lnTo>
                  <a:lnTo>
                    <a:pt x="4458561" y="569596"/>
                  </a:lnTo>
                  <a:lnTo>
                    <a:pt x="4658600" y="569596"/>
                  </a:lnTo>
                  <a:lnTo>
                    <a:pt x="4658600" y="558346"/>
                  </a:lnTo>
                  <a:lnTo>
                    <a:pt x="4618812" y="558346"/>
                  </a:lnTo>
                  <a:lnTo>
                    <a:pt x="4618812" y="352544"/>
                  </a:lnTo>
                  <a:lnTo>
                    <a:pt x="4658600" y="352544"/>
                  </a:lnTo>
                  <a:lnTo>
                    <a:pt x="4658600" y="341568"/>
                  </a:lnTo>
                  <a:lnTo>
                    <a:pt x="4627318" y="341568"/>
                  </a:lnTo>
                  <a:cubicBezTo>
                    <a:pt x="4611403" y="341568"/>
                    <a:pt x="4598277" y="339327"/>
                    <a:pt x="4587941" y="334845"/>
                  </a:cubicBezTo>
                  <a:cubicBezTo>
                    <a:pt x="4577606" y="330363"/>
                    <a:pt x="4568184" y="321628"/>
                    <a:pt x="4559678" y="308640"/>
                  </a:cubicBezTo>
                  <a:cubicBezTo>
                    <a:pt x="4551172" y="295652"/>
                    <a:pt x="4546918" y="280925"/>
                    <a:pt x="4546918" y="264461"/>
                  </a:cubicBezTo>
                  <a:cubicBezTo>
                    <a:pt x="4546918" y="247814"/>
                    <a:pt x="4551812" y="233637"/>
                    <a:pt x="4561599" y="221929"/>
                  </a:cubicBezTo>
                  <a:cubicBezTo>
                    <a:pt x="4571386" y="210221"/>
                    <a:pt x="4582773" y="204367"/>
                    <a:pt x="4595762" y="204367"/>
                  </a:cubicBezTo>
                  <a:lnTo>
                    <a:pt x="4602073" y="204916"/>
                  </a:lnTo>
                  <a:lnTo>
                    <a:pt x="4602073" y="206014"/>
                  </a:lnTo>
                  <a:cubicBezTo>
                    <a:pt x="4576828" y="214794"/>
                    <a:pt x="4564206" y="231807"/>
                    <a:pt x="4564206" y="257052"/>
                  </a:cubicBezTo>
                  <a:cubicBezTo>
                    <a:pt x="4564206" y="270590"/>
                    <a:pt x="4568870" y="281566"/>
                    <a:pt x="4578200" y="289981"/>
                  </a:cubicBezTo>
                  <a:cubicBezTo>
                    <a:pt x="4587530" y="298396"/>
                    <a:pt x="4599603" y="302603"/>
                    <a:pt x="4614421" y="302603"/>
                  </a:cubicBezTo>
                  <a:cubicBezTo>
                    <a:pt x="4628873" y="302603"/>
                    <a:pt x="4640809" y="298075"/>
                    <a:pt x="4650231" y="289020"/>
                  </a:cubicBezTo>
                  <a:cubicBezTo>
                    <a:pt x="4659652" y="279965"/>
                    <a:pt x="4664362" y="268394"/>
                    <a:pt x="4664362" y="254308"/>
                  </a:cubicBezTo>
                  <a:cubicBezTo>
                    <a:pt x="4664362" y="236747"/>
                    <a:pt x="4657685" y="222158"/>
                    <a:pt x="4644331" y="210541"/>
                  </a:cubicBezTo>
                  <a:cubicBezTo>
                    <a:pt x="4630977" y="198925"/>
                    <a:pt x="4614238" y="193117"/>
                    <a:pt x="4594115" y="193117"/>
                  </a:cubicBezTo>
                  <a:close/>
                  <a:moveTo>
                    <a:pt x="0" y="0"/>
                  </a:moveTo>
                  <a:lnTo>
                    <a:pt x="6380923" y="0"/>
                  </a:lnTo>
                  <a:lnTo>
                    <a:pt x="6380923" y="6858001"/>
                  </a:lnTo>
                  <a:lnTo>
                    <a:pt x="0" y="6858001"/>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4400" dirty="0">
                <a:latin typeface="Bodoni MT Black" panose="02070A03080606020203" pitchFamily="18" charset="0"/>
              </a:endParaRPr>
            </a:p>
          </p:txBody>
        </p:sp>
        <p:sp>
          <p:nvSpPr>
            <p:cNvPr id="12" name="TextBox 11">
              <a:extLst>
                <a:ext uri="{FF2B5EF4-FFF2-40B4-BE49-F238E27FC236}">
                  <a16:creationId xmlns:a16="http://schemas.microsoft.com/office/drawing/2014/main" id="{2D0579A4-316E-3414-9CFB-09156771C3D6}"/>
                </a:ext>
              </a:extLst>
            </p:cNvPr>
            <p:cNvSpPr txBox="1"/>
            <p:nvPr/>
          </p:nvSpPr>
          <p:spPr>
            <a:xfrm>
              <a:off x="96078" y="769441"/>
              <a:ext cx="5768009" cy="5909310"/>
            </a:xfrm>
            <a:prstGeom prst="rect">
              <a:avLst/>
            </a:prstGeom>
            <a:noFill/>
          </p:spPr>
          <p:txBody>
            <a:bodyPr wrap="square" rtlCol="0">
              <a:spAutoFit/>
            </a:bodyPr>
            <a:lstStyle/>
            <a:p>
              <a:r>
                <a:rPr lang="en-IN" dirty="0">
                  <a:latin typeface="ADLaM Display" panose="020F0502020204030204" pitchFamily="2" charset="0"/>
                  <a:ea typeface="ADLaM Display" panose="020F0502020204030204" pitchFamily="2" charset="0"/>
                  <a:cs typeface="ADLaM Display" panose="020F0502020204030204" pitchFamily="2" charset="0"/>
                </a:rPr>
                <a:t>Laws is “lag” in </a:t>
              </a:r>
              <a:r>
                <a:rPr lang="en-IN" dirty="0" err="1">
                  <a:latin typeface="ADLaM Display" panose="020F0502020204030204" pitchFamily="2" charset="0"/>
                  <a:ea typeface="ADLaM Display" panose="020F0502020204030204" pitchFamily="2" charset="0"/>
                  <a:cs typeface="ADLaM Display" panose="020F0502020204030204" pitchFamily="2" charset="0"/>
                </a:rPr>
                <a:t>latin</a:t>
              </a:r>
              <a:r>
                <a:rPr lang="en-IN" dirty="0">
                  <a:latin typeface="ADLaM Display" panose="020F0502020204030204" pitchFamily="2" charset="0"/>
                  <a:ea typeface="ADLaM Display" panose="020F0502020204030204" pitchFamily="2" charset="0"/>
                  <a:cs typeface="ADLaM Display" panose="020F0502020204030204" pitchFamily="2" charset="0"/>
                </a:rPr>
                <a:t> means </a:t>
              </a:r>
              <a:r>
                <a:rPr lang="en-IN" dirty="0" err="1">
                  <a:latin typeface="ADLaM Display" panose="020F0502020204030204" pitchFamily="2" charset="0"/>
                  <a:ea typeface="ADLaM Display" panose="020F0502020204030204" pitchFamily="2" charset="0"/>
                  <a:cs typeface="ADLaM Display" panose="020F0502020204030204" pitchFamily="2" charset="0"/>
                </a:rPr>
                <a:t>fixed,definite,followed,stable,uniform</a:t>
              </a:r>
              <a:r>
                <a:rPr lang="en-IN" dirty="0">
                  <a:latin typeface="ADLaM Display" panose="020F0502020204030204" pitchFamily="2" charset="0"/>
                  <a:ea typeface="ADLaM Display" panose="020F0502020204030204" pitchFamily="2" charset="0"/>
                  <a:cs typeface="ADLaM Display" panose="020F0502020204030204" pitchFamily="2" charset="0"/>
                </a:rPr>
                <a:t> &amp; regulated are rules for behaviour at time of action &amp; rectifying unlawful action regulate activities &amp; prevents &amp; unjust &amp; abusive practices that brings chaos &amp; anarchy which behaviour hinders progress &amp; reduces quality of </a:t>
              </a:r>
              <a:r>
                <a:rPr lang="en-IN" dirty="0" err="1">
                  <a:latin typeface="ADLaM Display" panose="020F0502020204030204" pitchFamily="2" charset="0"/>
                  <a:ea typeface="ADLaM Display" panose="020F0502020204030204" pitchFamily="2" charset="0"/>
                  <a:cs typeface="ADLaM Display" panose="020F0502020204030204" pitchFamily="2" charset="0"/>
                </a:rPr>
                <a:t>life,raising</a:t>
              </a:r>
              <a:r>
                <a:rPr lang="en-IN" dirty="0">
                  <a:latin typeface="ADLaM Display" panose="020F0502020204030204" pitchFamily="2" charset="0"/>
                  <a:ea typeface="ADLaM Display" panose="020F0502020204030204" pitchFamily="2" charset="0"/>
                  <a:cs typeface="ADLaM Display" panose="020F0502020204030204" pitchFamily="2" charset="0"/>
                </a:rPr>
                <a:t> communities by allotting consequences proportional to the </a:t>
              </a:r>
              <a:r>
                <a:rPr lang="en-IN" dirty="0" err="1">
                  <a:latin typeface="ADLaM Display" panose="020F0502020204030204" pitchFamily="2" charset="0"/>
                  <a:ea typeface="ADLaM Display" panose="020F0502020204030204" pitchFamily="2" charset="0"/>
                  <a:cs typeface="ADLaM Display" panose="020F0502020204030204" pitchFamily="2" charset="0"/>
                </a:rPr>
                <a:t>crime,strengthening</a:t>
              </a:r>
              <a:r>
                <a:rPr lang="en-IN" dirty="0">
                  <a:latin typeface="ADLaM Display" panose="020F0502020204030204" pitchFamily="2" charset="0"/>
                  <a:ea typeface="ADLaM Display" panose="020F0502020204030204" pitchFamily="2" charset="0"/>
                  <a:cs typeface="ADLaM Display" panose="020F0502020204030204" pitchFamily="2" charset="0"/>
                </a:rPr>
                <a:t> democracy but can be amended for benefit of people by legislatures &amp; councils at state &amp; parliament at </a:t>
              </a:r>
              <a:r>
                <a:rPr lang="en-IN" dirty="0" err="1">
                  <a:latin typeface="ADLaM Display" panose="020F0502020204030204" pitchFamily="2" charset="0"/>
                  <a:ea typeface="ADLaM Display" panose="020F0502020204030204" pitchFamily="2" charset="0"/>
                  <a:cs typeface="ADLaM Display" panose="020F0502020204030204" pitchFamily="2" charset="0"/>
                </a:rPr>
                <a:t>centre,bill</a:t>
              </a:r>
              <a:r>
                <a:rPr lang="en-IN" dirty="0">
                  <a:latin typeface="ADLaM Display" panose="020F0502020204030204" pitchFamily="2" charset="0"/>
                  <a:ea typeface="ADLaM Display" panose="020F0502020204030204" pitchFamily="2" charset="0"/>
                  <a:cs typeface="ADLaM Display" panose="020F0502020204030204" pitchFamily="2" charset="0"/>
                </a:rPr>
                <a:t> introduced &amp; originated from </a:t>
              </a:r>
              <a:r>
                <a:rPr lang="en-IN" dirty="0" err="1">
                  <a:latin typeface="ADLaM Display" panose="020F0502020204030204" pitchFamily="2" charset="0"/>
                  <a:ea typeface="ADLaM Display" panose="020F0502020204030204" pitchFamily="2" charset="0"/>
                  <a:cs typeface="ADLaM Display" panose="020F0502020204030204" pitchFamily="2" charset="0"/>
                </a:rPr>
                <a:t>lok</a:t>
              </a:r>
              <a:r>
                <a:rPr lang="en-IN" dirty="0">
                  <a:latin typeface="ADLaM Display" panose="020F0502020204030204" pitchFamily="2" charset="0"/>
                  <a:ea typeface="ADLaM Display" panose="020F0502020204030204" pitchFamily="2" charset="0"/>
                  <a:cs typeface="ADLaM Display" panose="020F0502020204030204" pitchFamily="2" charset="0"/>
                </a:rPr>
                <a:t> </a:t>
              </a:r>
              <a:r>
                <a:rPr lang="en-IN" dirty="0" err="1">
                  <a:latin typeface="ADLaM Display" panose="020F0502020204030204" pitchFamily="2" charset="0"/>
                  <a:ea typeface="ADLaM Display" panose="020F0502020204030204" pitchFamily="2" charset="0"/>
                  <a:cs typeface="ADLaM Display" panose="020F0502020204030204" pitchFamily="2" charset="0"/>
                </a:rPr>
                <a:t>sabha</a:t>
              </a:r>
              <a:r>
                <a:rPr lang="en-IN" dirty="0">
                  <a:latin typeface="ADLaM Display" panose="020F0502020204030204" pitchFamily="2" charset="0"/>
                  <a:ea typeface="ADLaM Display" panose="020F0502020204030204" pitchFamily="2" charset="0"/>
                  <a:cs typeface="ADLaM Display" panose="020F0502020204030204" pitchFamily="2" charset="0"/>
                </a:rPr>
                <a:t> passes after three readings to </a:t>
              </a:r>
              <a:r>
                <a:rPr lang="en-IN" dirty="0" err="1">
                  <a:latin typeface="ADLaM Display" panose="020F0502020204030204" pitchFamily="2" charset="0"/>
                  <a:ea typeface="ADLaM Display" panose="020F0502020204030204" pitchFamily="2" charset="0"/>
                  <a:cs typeface="ADLaM Display" panose="020F0502020204030204" pitchFamily="2" charset="0"/>
                </a:rPr>
                <a:t>rajya</a:t>
              </a:r>
              <a:r>
                <a:rPr lang="en-IN" dirty="0">
                  <a:latin typeface="ADLaM Display" panose="020F0502020204030204" pitchFamily="2" charset="0"/>
                  <a:ea typeface="ADLaM Display" panose="020F0502020204030204" pitchFamily="2" charset="0"/>
                  <a:cs typeface="ADLaM Display" panose="020F0502020204030204" pitchFamily="2" charset="0"/>
                </a:rPr>
                <a:t> </a:t>
              </a:r>
              <a:r>
                <a:rPr lang="en-IN" dirty="0" err="1">
                  <a:latin typeface="ADLaM Display" panose="020F0502020204030204" pitchFamily="2" charset="0"/>
                  <a:ea typeface="ADLaM Display" panose="020F0502020204030204" pitchFamily="2" charset="0"/>
                  <a:cs typeface="ADLaM Display" panose="020F0502020204030204" pitchFamily="2" charset="0"/>
                </a:rPr>
                <a:t>sabha</a:t>
              </a:r>
              <a:r>
                <a:rPr lang="en-IN" dirty="0">
                  <a:latin typeface="ADLaM Display" panose="020F0502020204030204" pitchFamily="2" charset="0"/>
                  <a:ea typeface="ADLaM Display" panose="020F0502020204030204" pitchFamily="2" charset="0"/>
                  <a:cs typeface="ADLaM Display" panose="020F0502020204030204" pitchFamily="2" charset="0"/>
                </a:rPr>
                <a:t> for debate &amp; vote where it gets </a:t>
              </a:r>
              <a:r>
                <a:rPr lang="en-IN" dirty="0" err="1">
                  <a:latin typeface="ADLaM Display" panose="020F0502020204030204" pitchFamily="2" charset="0"/>
                  <a:ea typeface="ADLaM Display" panose="020F0502020204030204" pitchFamily="2" charset="0"/>
                  <a:cs typeface="ADLaM Display" panose="020F0502020204030204" pitchFamily="2" charset="0"/>
                </a:rPr>
                <a:t>rejected,accepted</a:t>
              </a:r>
              <a:r>
                <a:rPr lang="en-IN" dirty="0">
                  <a:latin typeface="ADLaM Display" panose="020F0502020204030204" pitchFamily="2" charset="0"/>
                  <a:ea typeface="ADLaM Display" panose="020F0502020204030204" pitchFamily="2" charset="0"/>
                  <a:cs typeface="ADLaM Display" panose="020F0502020204030204" pitchFamily="2" charset="0"/>
                </a:rPr>
                <a:t> or </a:t>
              </a:r>
              <a:r>
                <a:rPr lang="en-IN" dirty="0" err="1">
                  <a:latin typeface="ADLaM Display" panose="020F0502020204030204" pitchFamily="2" charset="0"/>
                  <a:ea typeface="ADLaM Display" panose="020F0502020204030204" pitchFamily="2" charset="0"/>
                  <a:cs typeface="ADLaM Display" panose="020F0502020204030204" pitchFamily="2" charset="0"/>
                </a:rPr>
                <a:t>amended,if</a:t>
              </a:r>
              <a:r>
                <a:rPr lang="en-IN" dirty="0">
                  <a:latin typeface="ADLaM Display" panose="020F0502020204030204" pitchFamily="2" charset="0"/>
                  <a:ea typeface="ADLaM Display" panose="020F0502020204030204" pitchFamily="2" charset="0"/>
                  <a:cs typeface="ADLaM Display" panose="020F0502020204030204" pitchFamily="2" charset="0"/>
                </a:rPr>
                <a:t> amended returns in amended form becomes act then passed to president with his assent becomes law which may be revised when unfair or </a:t>
              </a:r>
              <a:r>
                <a:rPr lang="en-IN" dirty="0" err="1">
                  <a:latin typeface="ADLaM Display" panose="020F0502020204030204" pitchFamily="2" charset="0"/>
                  <a:ea typeface="ADLaM Display" panose="020F0502020204030204" pitchFamily="2" charset="0"/>
                  <a:cs typeface="ADLaM Display" panose="020F0502020204030204" pitchFamily="2" charset="0"/>
                </a:rPr>
                <a:t>harmfuk</a:t>
              </a:r>
              <a:r>
                <a:rPr lang="en-IN" dirty="0">
                  <a:latin typeface="ADLaM Display" panose="020F0502020204030204" pitchFamily="2" charset="0"/>
                  <a:ea typeface="ADLaM Display" panose="020F0502020204030204" pitchFamily="2" charset="0"/>
                  <a:cs typeface="ADLaM Display" panose="020F0502020204030204" pitchFamily="2" charset="0"/>
                </a:rPr>
                <a:t> &amp; unacceptable to large mass of people creating conflicts &amp; tensions gets criticised on </a:t>
              </a:r>
              <a:r>
                <a:rPr lang="en-IN" dirty="0" err="1">
                  <a:latin typeface="ADLaM Display" panose="020F0502020204030204" pitchFamily="2" charset="0"/>
                  <a:ea typeface="ADLaM Display" panose="020F0502020204030204" pitchFamily="2" charset="0"/>
                  <a:cs typeface="ADLaM Display" panose="020F0502020204030204" pitchFamily="2" charset="0"/>
                </a:rPr>
                <a:t>tv,protests,meetings</a:t>
              </a:r>
              <a:r>
                <a:rPr lang="en-IN" dirty="0">
                  <a:latin typeface="ADLaM Display" panose="020F0502020204030204" pitchFamily="2" charset="0"/>
                  <a:ea typeface="ADLaM Display" panose="020F0502020204030204" pitchFamily="2" charset="0"/>
                  <a:cs typeface="ADLaM Display" panose="020F0502020204030204" pitchFamily="2" charset="0"/>
                </a:rPr>
                <a:t> &amp; newspapers are called controversial laws.</a:t>
              </a:r>
            </a:p>
          </p:txBody>
        </p:sp>
      </p:grpSp>
    </p:spTree>
    <p:extLst>
      <p:ext uri="{BB962C8B-B14F-4D97-AF65-F5344CB8AC3E}">
        <p14:creationId xmlns:p14="http://schemas.microsoft.com/office/powerpoint/2010/main" val="30926953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gital balance scale using circles">
            <a:extLst>
              <a:ext uri="{FF2B5EF4-FFF2-40B4-BE49-F238E27FC236}">
                <a16:creationId xmlns:a16="http://schemas.microsoft.com/office/drawing/2014/main" id="{D213121E-E82C-69A2-C9D2-1D2C1312022E}"/>
              </a:ext>
            </a:extLst>
          </p:cNvPr>
          <p:cNvPicPr>
            <a:picLocks noChangeAspect="1"/>
          </p:cNvPicPr>
          <p:nvPr/>
        </p:nvPicPr>
        <p:blipFill>
          <a:blip r:embed="rId3">
            <a:alphaModFix amt="35000"/>
          </a:blip>
          <a:srcRect b="7025"/>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3" name="Title 1">
            <a:extLst>
              <a:ext uri="{FF2B5EF4-FFF2-40B4-BE49-F238E27FC236}">
                <a16:creationId xmlns:a16="http://schemas.microsoft.com/office/drawing/2014/main" id="{A7F1632C-95CB-71DE-0DE4-A372F9469BF6}"/>
              </a:ext>
            </a:extLst>
          </p:cNvPr>
          <p:cNvSpPr txBox="1">
            <a:spLocks/>
          </p:cNvSpPr>
          <p:nvPr/>
        </p:nvSpPr>
        <p:spPr>
          <a:xfrm>
            <a:off x="37741" y="72161"/>
            <a:ext cx="12113342" cy="6339349"/>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latin typeface="+mn-lt"/>
              </a:rPr>
              <a:t>Information or acquired knowledge is intellectual capital of an entity gets ethical issues by usage or availability of information which </a:t>
            </a:r>
            <a:r>
              <a:rPr lang="en-US" sz="2000" dirty="0" err="1">
                <a:latin typeface="+mn-lt"/>
              </a:rPr>
              <a:t>are:Intellectual</a:t>
            </a:r>
            <a:r>
              <a:rPr lang="en-US" sz="2000" dirty="0">
                <a:latin typeface="+mn-lt"/>
              </a:rPr>
              <a:t> </a:t>
            </a:r>
            <a:r>
              <a:rPr lang="en-US" sz="2000" dirty="0" err="1">
                <a:latin typeface="+mn-lt"/>
              </a:rPr>
              <a:t>property:a</a:t>
            </a:r>
            <a:r>
              <a:rPr lang="en-US" sz="2000" dirty="0">
                <a:latin typeface="+mn-lt"/>
              </a:rPr>
              <a:t> piece of information created requires </a:t>
            </a:r>
            <a:r>
              <a:rPr lang="en-US" sz="2000" dirty="0" err="1">
                <a:latin typeface="+mn-lt"/>
              </a:rPr>
              <a:t>time,money</a:t>
            </a:r>
            <a:r>
              <a:rPr lang="en-US" sz="2000" dirty="0">
                <a:latin typeface="+mn-lt"/>
              </a:rPr>
              <a:t> &amp; efforts but becomes easy duplication &amp; sharing after content produced which makes it difficult to safeguard ,so, every owner has right to protect intellectual property &amp; decide how much info gets </a:t>
            </a:r>
            <a:r>
              <a:rPr lang="en-US" sz="2000" dirty="0" err="1">
                <a:latin typeface="+mn-lt"/>
              </a:rPr>
              <a:t>exchanged,distributed</a:t>
            </a:r>
            <a:r>
              <a:rPr lang="en-US" sz="2000" dirty="0">
                <a:latin typeface="+mn-lt"/>
              </a:rPr>
              <a:t> or shared &amp; decide its </a:t>
            </a:r>
            <a:r>
              <a:rPr lang="en-US" sz="2000" dirty="0" err="1">
                <a:latin typeface="+mn-lt"/>
              </a:rPr>
              <a:t>pricing,done</a:t>
            </a:r>
            <a:r>
              <a:rPr lang="en-US" sz="2000" dirty="0">
                <a:latin typeface="+mn-lt"/>
              </a:rPr>
              <a:t> by copyright-a legal term describing the rights of creator for his literary works or </a:t>
            </a:r>
            <a:r>
              <a:rPr lang="en-US" sz="2000" dirty="0" err="1">
                <a:latin typeface="+mn-lt"/>
              </a:rPr>
              <a:t>softwares</a:t>
            </a:r>
            <a:r>
              <a:rPr lang="en-US" sz="2000" dirty="0">
                <a:latin typeface="+mn-lt"/>
              </a:rPr>
              <a:t> protecting authorship work like </a:t>
            </a:r>
            <a:r>
              <a:rPr lang="en-US" sz="2000" dirty="0" err="1">
                <a:latin typeface="+mn-lt"/>
              </a:rPr>
              <a:t>book,motion</a:t>
            </a:r>
            <a:r>
              <a:rPr lang="en-US" sz="2000" dirty="0">
                <a:latin typeface="+mn-lt"/>
              </a:rPr>
              <a:t> </a:t>
            </a:r>
            <a:r>
              <a:rPr lang="en-US" sz="2000" dirty="0" err="1">
                <a:latin typeface="+mn-lt"/>
              </a:rPr>
              <a:t>pictures,sound</a:t>
            </a:r>
            <a:r>
              <a:rPr lang="en-US" sz="2000" dirty="0">
                <a:latin typeface="+mn-lt"/>
              </a:rPr>
              <a:t> </a:t>
            </a:r>
            <a:r>
              <a:rPr lang="en-US" sz="2000" dirty="0" err="1">
                <a:latin typeface="+mn-lt"/>
              </a:rPr>
              <a:t>etc</a:t>
            </a:r>
            <a:r>
              <a:rPr lang="en-US" sz="2000" dirty="0">
                <a:latin typeface="+mn-lt"/>
              </a:rPr>
              <a:t> till 60 years more than author’s life but work must be </a:t>
            </a:r>
            <a:r>
              <a:rPr lang="en-US" sz="2000" dirty="0" err="1">
                <a:latin typeface="+mn-lt"/>
              </a:rPr>
              <a:t>original,creative</a:t>
            </a:r>
            <a:r>
              <a:rPr lang="en-US" sz="2000" dirty="0">
                <a:latin typeface="+mn-lt"/>
              </a:rPr>
              <a:t> &amp; in a fixed tangible </a:t>
            </a:r>
            <a:r>
              <a:rPr lang="en-US" sz="2000" dirty="0" err="1">
                <a:latin typeface="+mn-lt"/>
              </a:rPr>
              <a:t>medium,controlling</a:t>
            </a:r>
            <a:r>
              <a:rPr lang="en-US" sz="2000" dirty="0">
                <a:latin typeface="+mn-lt"/>
              </a:rPr>
              <a:t> </a:t>
            </a:r>
            <a:r>
              <a:rPr lang="en-US" sz="2000" dirty="0" err="1">
                <a:latin typeface="+mn-lt"/>
              </a:rPr>
              <a:t>reproduction,making</a:t>
            </a:r>
            <a:r>
              <a:rPr lang="en-US" sz="2000" dirty="0">
                <a:latin typeface="+mn-lt"/>
              </a:rPr>
              <a:t> </a:t>
            </a:r>
            <a:r>
              <a:rPr lang="en-US" sz="2000" dirty="0" err="1">
                <a:latin typeface="+mn-lt"/>
              </a:rPr>
              <a:t>derivative,distribution,public</a:t>
            </a:r>
            <a:r>
              <a:rPr lang="en-US" sz="2000" dirty="0">
                <a:latin typeface="+mn-lt"/>
              </a:rPr>
              <a:t> performance or display of copyrighted works</a:t>
            </a:r>
            <a:br>
              <a:rPr lang="en-US" sz="2000" dirty="0">
                <a:latin typeface="+mn-lt"/>
              </a:rPr>
            </a:br>
            <a:r>
              <a:rPr lang="en-US" sz="2000" dirty="0">
                <a:latin typeface="+mn-lt"/>
              </a:rPr>
              <a:t>patents-collection of exclusive rights for inventors for their inventions such as </a:t>
            </a:r>
            <a:r>
              <a:rPr lang="en-US" sz="2000" dirty="0" err="1">
                <a:latin typeface="+mn-lt"/>
              </a:rPr>
              <a:t>processes,machine,manufactures,matter</a:t>
            </a:r>
            <a:r>
              <a:rPr lang="en-US" sz="2000" dirty="0">
                <a:latin typeface="+mn-lt"/>
              </a:rPr>
              <a:t> composition or their improvement which should be </a:t>
            </a:r>
            <a:r>
              <a:rPr lang="en-US" sz="2000" dirty="0" err="1">
                <a:latin typeface="+mn-lt"/>
              </a:rPr>
              <a:t>new,useful</a:t>
            </a:r>
            <a:r>
              <a:rPr lang="en-US" sz="2000" dirty="0">
                <a:latin typeface="+mn-lt"/>
              </a:rPr>
              <a:t> &amp; non-obvious for 20 years prevent others from </a:t>
            </a:r>
            <a:r>
              <a:rPr lang="en-US" sz="2000" dirty="0" err="1">
                <a:latin typeface="+mn-lt"/>
              </a:rPr>
              <a:t>selling,using</a:t>
            </a:r>
            <a:r>
              <a:rPr lang="en-US" sz="2000" dirty="0">
                <a:latin typeface="+mn-lt"/>
              </a:rPr>
              <a:t> or importing the invention</a:t>
            </a:r>
            <a:br>
              <a:rPr lang="en-US" sz="2000" dirty="0">
                <a:latin typeface="+mn-lt"/>
              </a:rPr>
            </a:br>
            <a:r>
              <a:rPr lang="en-US" sz="2000" dirty="0">
                <a:latin typeface="+mn-lt"/>
              </a:rPr>
              <a:t>trademarks-registered </a:t>
            </a:r>
            <a:r>
              <a:rPr lang="en-US" sz="2000" dirty="0" err="1">
                <a:latin typeface="+mn-lt"/>
              </a:rPr>
              <a:t>words,slogans,logos,shape,colour</a:t>
            </a:r>
            <a:r>
              <a:rPr lang="en-US" sz="2000" dirty="0">
                <a:latin typeface="+mn-lt"/>
              </a:rPr>
              <a:t> &amp; sounds distinguishing products of one trader from other act as symbol of identification which should be distinctive stays as long as mark used in commerce prevents others using mark when it causes likelihood-of-confusion about origin of products.</a:t>
            </a:r>
            <a:br>
              <a:rPr lang="en-US" sz="2000" dirty="0">
                <a:latin typeface="+mn-lt"/>
              </a:rPr>
            </a:br>
            <a:r>
              <a:rPr lang="en-US" sz="2000" dirty="0">
                <a:latin typeface="+mn-lt"/>
              </a:rPr>
              <a:t>These laws encourage new invention or improving existing </a:t>
            </a:r>
            <a:r>
              <a:rPr lang="en-US" sz="2000" dirty="0" err="1">
                <a:latin typeface="+mn-lt"/>
              </a:rPr>
              <a:t>ones,ensures</a:t>
            </a:r>
            <a:r>
              <a:rPr lang="en-US" sz="2000" dirty="0">
                <a:latin typeface="+mn-lt"/>
              </a:rPr>
              <a:t> new idea’s </a:t>
            </a:r>
            <a:r>
              <a:rPr lang="en-US" sz="2000" dirty="0" err="1">
                <a:latin typeface="+mn-lt"/>
              </a:rPr>
              <a:t>distribution,promotes</a:t>
            </a:r>
            <a:r>
              <a:rPr lang="en-US" sz="2000" dirty="0">
                <a:latin typeface="+mn-lt"/>
              </a:rPr>
              <a:t> investment in economy </a:t>
            </a:r>
            <a:endParaRPr lang="en-IN" sz="2000" dirty="0">
              <a:latin typeface="+mn-lt"/>
            </a:endParaRPr>
          </a:p>
        </p:txBody>
      </p:sp>
      <p:sp>
        <p:nvSpPr>
          <p:cNvPr id="6" name="Title 5">
            <a:extLst>
              <a:ext uri="{FF2B5EF4-FFF2-40B4-BE49-F238E27FC236}">
                <a16:creationId xmlns:a16="http://schemas.microsoft.com/office/drawing/2014/main" id="{EFD23AF4-1473-BCBB-A9FD-D64E82963BC4}"/>
              </a:ext>
            </a:extLst>
          </p:cNvPr>
          <p:cNvSpPr>
            <a:spLocks noGrp="1"/>
          </p:cNvSpPr>
          <p:nvPr>
            <p:ph type="title"/>
          </p:nvPr>
        </p:nvSpPr>
        <p:spPr>
          <a:xfrm>
            <a:off x="-3175" y="-491613"/>
            <a:ext cx="10131425" cy="1456267"/>
          </a:xfrm>
        </p:spPr>
        <p:txBody>
          <a:bodyPr>
            <a:normAutofit/>
          </a:bodyPr>
          <a:lstStyle/>
          <a:p>
            <a:r>
              <a:rPr lang="en-US" sz="2400" dirty="0"/>
              <a:t>Dive deep in IPR!</a:t>
            </a:r>
            <a:endParaRPr lang="en-IN" sz="2400" dirty="0"/>
          </a:p>
        </p:txBody>
      </p:sp>
    </p:spTree>
    <p:extLst>
      <p:ext uri="{BB962C8B-B14F-4D97-AF65-F5344CB8AC3E}">
        <p14:creationId xmlns:p14="http://schemas.microsoft.com/office/powerpoint/2010/main" val="34304344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ata concept">
            <a:extLst>
              <a:ext uri="{FF2B5EF4-FFF2-40B4-BE49-F238E27FC236}">
                <a16:creationId xmlns:a16="http://schemas.microsoft.com/office/drawing/2014/main" id="{188BBA4D-F17D-61DF-3C0E-06BEAE13C54F}"/>
              </a:ext>
            </a:extLst>
          </p:cNvPr>
          <p:cNvPicPr>
            <a:picLocks noChangeAspect="1"/>
          </p:cNvPicPr>
          <p:nvPr/>
        </p:nvPicPr>
        <p:blipFill>
          <a:blip r:embed="rId3">
            <a:alphaModFix amt="35000"/>
          </a:blip>
          <a:srcRect t="20634" b="4366"/>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B037588D-A957-67D1-C9AC-DBCB04B22C10}"/>
              </a:ext>
            </a:extLst>
          </p:cNvPr>
          <p:cNvSpPr>
            <a:spLocks noGrp="1"/>
          </p:cNvSpPr>
          <p:nvPr>
            <p:ph type="title"/>
          </p:nvPr>
        </p:nvSpPr>
        <p:spPr>
          <a:xfrm>
            <a:off x="6732395" y="3607357"/>
            <a:ext cx="4427729" cy="778373"/>
          </a:xfrm>
        </p:spPr>
        <p:txBody>
          <a:bodyPr vert="horz" lIns="91440" tIns="45720" rIns="91440" bIns="45720" rtlCol="0" anchor="b">
            <a:normAutofit fontScale="90000"/>
          </a:bodyPr>
          <a:lstStyle/>
          <a:p>
            <a:pPr algn="r"/>
            <a:r>
              <a:rPr lang="en-US" sz="4800" dirty="0"/>
              <a:t>Code n output</a:t>
            </a:r>
          </a:p>
        </p:txBody>
      </p:sp>
      <p:sp>
        <p:nvSpPr>
          <p:cNvPr id="3" name="TextBox 2">
            <a:extLst>
              <a:ext uri="{FF2B5EF4-FFF2-40B4-BE49-F238E27FC236}">
                <a16:creationId xmlns:a16="http://schemas.microsoft.com/office/drawing/2014/main" id="{33EC29E6-C8AF-6327-1FDE-3223E8736360}"/>
              </a:ext>
            </a:extLst>
          </p:cNvPr>
          <p:cNvSpPr txBox="1"/>
          <p:nvPr/>
        </p:nvSpPr>
        <p:spPr>
          <a:xfrm>
            <a:off x="187036" y="124691"/>
            <a:ext cx="6234546" cy="3139321"/>
          </a:xfrm>
          <a:prstGeom prst="rect">
            <a:avLst/>
          </a:prstGeom>
          <a:noFill/>
        </p:spPr>
        <p:txBody>
          <a:bodyPr wrap="square" rtlCol="0">
            <a:spAutoFit/>
          </a:bodyPr>
          <a:lstStyle/>
          <a:p>
            <a:r>
              <a:rPr lang="en-IN" dirty="0" err="1"/>
              <a:t>Sql</a:t>
            </a:r>
            <a:r>
              <a:rPr lang="en-IN" dirty="0"/>
              <a:t>-</a:t>
            </a:r>
          </a:p>
          <a:p>
            <a:r>
              <a:rPr lang="en-IN" dirty="0"/>
              <a:t>CREATE DATABASE IF NOT EXISTS </a:t>
            </a:r>
            <a:r>
              <a:rPr lang="en-IN" dirty="0" err="1"/>
              <a:t>biocode</a:t>
            </a:r>
            <a:r>
              <a:rPr lang="en-IN" dirty="0"/>
              <a:t>;</a:t>
            </a:r>
          </a:p>
          <a:p>
            <a:r>
              <a:rPr lang="en-IN" dirty="0"/>
              <a:t>USE </a:t>
            </a:r>
            <a:r>
              <a:rPr lang="en-IN" dirty="0" err="1"/>
              <a:t>biocode</a:t>
            </a:r>
            <a:r>
              <a:rPr lang="en-IN" dirty="0"/>
              <a:t>;</a:t>
            </a:r>
          </a:p>
          <a:p>
            <a:r>
              <a:rPr lang="en-IN" dirty="0"/>
              <a:t>CREATE TABLE IF NOT EXISTS users (    id INT AUTO_INCREMENT PRIMARY KEY,    username VARCHAR(255) UNIQUE NOT NULL,    contact VARCHAR(255) NOT NULL,    name VARCHAR(255) NOT NULL,    address VARCHAR(255) NOT NULL);CREATE TABLE IF NOT EXISTS inventions (    id INT AUTO_INCREMENT PRIMARY KEY,    </a:t>
            </a:r>
            <a:r>
              <a:rPr lang="en-IN" dirty="0" err="1"/>
              <a:t>userId</a:t>
            </a:r>
            <a:r>
              <a:rPr lang="en-IN" dirty="0"/>
              <a:t> INT,    </a:t>
            </a:r>
            <a:r>
              <a:rPr lang="en-IN" dirty="0" err="1"/>
              <a:t>inventionName</a:t>
            </a:r>
            <a:r>
              <a:rPr lang="en-IN" dirty="0"/>
              <a:t> VARCHAR(255) NOT NULL,    </a:t>
            </a:r>
            <a:r>
              <a:rPr lang="en-IN" dirty="0" err="1"/>
              <a:t>filePath</a:t>
            </a:r>
            <a:r>
              <a:rPr lang="en-IN" dirty="0"/>
              <a:t> VARCHAR(255),    price DECIMAL(10, 2),    </a:t>
            </a:r>
            <a:r>
              <a:rPr lang="en-IN" dirty="0" err="1"/>
              <a:t>isCertified</a:t>
            </a:r>
            <a:r>
              <a:rPr lang="en-IN" dirty="0"/>
              <a:t> BOOLEAN DEFAULT FALSE,    FOREIGN KEY (</a:t>
            </a:r>
            <a:r>
              <a:rPr lang="en-IN" dirty="0" err="1"/>
              <a:t>userId</a:t>
            </a:r>
            <a:r>
              <a:rPr lang="en-IN" dirty="0"/>
              <a:t>) REFERENCES users(id));</a:t>
            </a:r>
          </a:p>
        </p:txBody>
      </p:sp>
      <p:pic>
        <p:nvPicPr>
          <p:cNvPr id="6" name="Picture 5">
            <a:extLst>
              <a:ext uri="{FF2B5EF4-FFF2-40B4-BE49-F238E27FC236}">
                <a16:creationId xmlns:a16="http://schemas.microsoft.com/office/drawing/2014/main" id="{A9C4C2F1-CF77-C600-915C-733182A36FE7}"/>
              </a:ext>
            </a:extLst>
          </p:cNvPr>
          <p:cNvPicPr>
            <a:picLocks noChangeAspect="1"/>
          </p:cNvPicPr>
          <p:nvPr/>
        </p:nvPicPr>
        <p:blipFill>
          <a:blip r:embed="rId4"/>
          <a:srcRect r="8138" b="13355"/>
          <a:stretch/>
        </p:blipFill>
        <p:spPr>
          <a:xfrm>
            <a:off x="3174" y="3264011"/>
            <a:ext cx="7390683" cy="2733699"/>
          </a:xfrm>
          <a:prstGeom prst="rect">
            <a:avLst/>
          </a:prstGeom>
        </p:spPr>
      </p:pic>
      <p:pic>
        <p:nvPicPr>
          <p:cNvPr id="7" name="Picture 6">
            <a:extLst>
              <a:ext uri="{FF2B5EF4-FFF2-40B4-BE49-F238E27FC236}">
                <a16:creationId xmlns:a16="http://schemas.microsoft.com/office/drawing/2014/main" id="{F33631C5-FFE9-FD9A-9FA5-3F3089553064}"/>
              </a:ext>
            </a:extLst>
          </p:cNvPr>
          <p:cNvPicPr>
            <a:picLocks noChangeAspect="1"/>
          </p:cNvPicPr>
          <p:nvPr/>
        </p:nvPicPr>
        <p:blipFill>
          <a:blip r:embed="rId5"/>
          <a:srcRect t="16639" r="7115" b="16061"/>
          <a:stretch/>
        </p:blipFill>
        <p:spPr>
          <a:xfrm>
            <a:off x="6286673" y="-21861"/>
            <a:ext cx="5861410" cy="2427368"/>
          </a:xfrm>
          <a:prstGeom prst="rect">
            <a:avLst/>
          </a:prstGeom>
        </p:spPr>
      </p:pic>
    </p:spTree>
    <p:extLst>
      <p:ext uri="{BB962C8B-B14F-4D97-AF65-F5344CB8AC3E}">
        <p14:creationId xmlns:p14="http://schemas.microsoft.com/office/powerpoint/2010/main" val="3171621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1E7E-A309-E820-141F-D9B32332BC10}"/>
              </a:ext>
            </a:extLst>
          </p:cNvPr>
          <p:cNvSpPr>
            <a:spLocks noGrp="1"/>
          </p:cNvSpPr>
          <p:nvPr>
            <p:ph type="title"/>
          </p:nvPr>
        </p:nvSpPr>
        <p:spPr>
          <a:xfrm>
            <a:off x="79515" y="112645"/>
            <a:ext cx="1858616" cy="424070"/>
          </a:xfrm>
        </p:spPr>
        <p:txBody>
          <a:bodyPr>
            <a:normAutofit fontScale="90000"/>
          </a:bodyPr>
          <a:lstStyle/>
          <a:p>
            <a:r>
              <a:rPr lang="en-IN" dirty="0"/>
              <a:t>Part-2</a:t>
            </a:r>
          </a:p>
        </p:txBody>
      </p:sp>
      <p:sp>
        <p:nvSpPr>
          <p:cNvPr id="3" name="TextBox 2">
            <a:extLst>
              <a:ext uri="{FF2B5EF4-FFF2-40B4-BE49-F238E27FC236}">
                <a16:creationId xmlns:a16="http://schemas.microsoft.com/office/drawing/2014/main" id="{0F1A5541-BC22-6481-2D5A-928536D8BEEF}"/>
              </a:ext>
            </a:extLst>
          </p:cNvPr>
          <p:cNvSpPr txBox="1"/>
          <p:nvPr/>
        </p:nvSpPr>
        <p:spPr>
          <a:xfrm>
            <a:off x="79515" y="536715"/>
            <a:ext cx="11827566" cy="6401753"/>
          </a:xfrm>
          <a:prstGeom prst="rect">
            <a:avLst/>
          </a:prstGeom>
          <a:noFill/>
        </p:spPr>
        <p:txBody>
          <a:bodyPr wrap="square" rtlCol="0">
            <a:spAutoFit/>
          </a:bodyPr>
          <a:lstStyle/>
          <a:p>
            <a:r>
              <a:rPr lang="en-IN" sz="1000" dirty="0"/>
              <a:t>import </a:t>
            </a:r>
            <a:r>
              <a:rPr lang="en-IN" sz="1000" dirty="0" err="1"/>
              <a:t>com.google.gson.Gson</a:t>
            </a:r>
            <a:r>
              <a:rPr lang="en-IN" sz="1000" dirty="0"/>
              <a:t>;</a:t>
            </a:r>
          </a:p>
          <a:p>
            <a:r>
              <a:rPr lang="en-IN" sz="1000" dirty="0"/>
              <a:t>import </a:t>
            </a:r>
            <a:r>
              <a:rPr lang="en-IN" sz="1000" dirty="0" err="1"/>
              <a:t>com.google.gson.JsonObject</a:t>
            </a:r>
            <a:r>
              <a:rPr lang="en-IN" sz="1000" dirty="0"/>
              <a:t>;</a:t>
            </a:r>
          </a:p>
          <a:p>
            <a:r>
              <a:rPr lang="en-IN" sz="1000" dirty="0"/>
              <a:t>import </a:t>
            </a:r>
            <a:r>
              <a:rPr lang="en-IN" sz="1000" dirty="0" err="1"/>
              <a:t>spark.Spark</a:t>
            </a:r>
            <a:r>
              <a:rPr lang="en-IN" sz="1000" dirty="0"/>
              <a:t>;</a:t>
            </a:r>
          </a:p>
          <a:p>
            <a:r>
              <a:rPr lang="en-IN" sz="1000" dirty="0"/>
              <a:t>import </a:t>
            </a:r>
            <a:r>
              <a:rPr lang="en-IN" sz="1000" dirty="0" err="1"/>
              <a:t>java.sql</a:t>
            </a:r>
            <a:r>
              <a:rPr lang="en-IN" sz="1000" dirty="0"/>
              <a:t>.*;</a:t>
            </a:r>
          </a:p>
          <a:p>
            <a:r>
              <a:rPr lang="en-IN" sz="1000" dirty="0"/>
              <a:t>import </a:t>
            </a:r>
            <a:r>
              <a:rPr lang="en-IN" sz="1000" dirty="0" err="1"/>
              <a:t>java.nio.file</a:t>
            </a:r>
            <a:r>
              <a:rPr lang="en-IN" sz="1000" dirty="0"/>
              <a:t>.*;</a:t>
            </a:r>
          </a:p>
          <a:p>
            <a:r>
              <a:rPr lang="en-IN" sz="1000" dirty="0"/>
              <a:t>import </a:t>
            </a:r>
            <a:r>
              <a:rPr lang="en-IN" sz="1000" dirty="0" err="1"/>
              <a:t>java.io.InputStream</a:t>
            </a:r>
            <a:r>
              <a:rPr lang="en-IN" sz="1000" dirty="0"/>
              <a:t>;</a:t>
            </a:r>
          </a:p>
          <a:p>
            <a:r>
              <a:rPr lang="en-IN" sz="1000" dirty="0"/>
              <a:t>import </a:t>
            </a:r>
            <a:r>
              <a:rPr lang="en-IN" sz="1000" dirty="0" err="1"/>
              <a:t>java.util.Map</a:t>
            </a:r>
            <a:r>
              <a:rPr lang="en-IN" sz="1000" dirty="0"/>
              <a:t>;</a:t>
            </a:r>
          </a:p>
          <a:p>
            <a:r>
              <a:rPr lang="en-IN" sz="1000" dirty="0"/>
              <a:t>import </a:t>
            </a:r>
            <a:r>
              <a:rPr lang="en-IN" sz="1000" dirty="0" err="1"/>
              <a:t>java.util.Random</a:t>
            </a:r>
            <a:r>
              <a:rPr lang="en-IN" sz="1000" dirty="0"/>
              <a:t>;</a:t>
            </a:r>
          </a:p>
          <a:p>
            <a:r>
              <a:rPr lang="en-IN" sz="1000" dirty="0"/>
              <a:t>public class </a:t>
            </a:r>
            <a:r>
              <a:rPr lang="en-IN" sz="1000" dirty="0" err="1"/>
              <a:t>BicodeBackend</a:t>
            </a:r>
            <a:r>
              <a:rPr lang="en-IN" sz="1000" dirty="0"/>
              <a:t> {</a:t>
            </a:r>
          </a:p>
          <a:p>
            <a:r>
              <a:rPr lang="en-IN" sz="1000" dirty="0"/>
              <a:t>    private static final String JDBC_URL = "</a:t>
            </a:r>
            <a:r>
              <a:rPr lang="en-IN" sz="1000" dirty="0" err="1"/>
              <a:t>jdbc:mysql</a:t>
            </a:r>
            <a:r>
              <a:rPr lang="en-IN" sz="1000" dirty="0"/>
              <a:t>://localhost:3306/</a:t>
            </a:r>
            <a:r>
              <a:rPr lang="en-IN" sz="1000" dirty="0" err="1"/>
              <a:t>bicode</a:t>
            </a:r>
            <a:r>
              <a:rPr lang="en-IN" sz="1000" dirty="0"/>
              <a:t>";</a:t>
            </a:r>
          </a:p>
          <a:p>
            <a:r>
              <a:rPr lang="en-IN" sz="1000" dirty="0"/>
              <a:t>    private static final String JDBC_USER = "</a:t>
            </a:r>
            <a:r>
              <a:rPr lang="en-IN" sz="1000" dirty="0" err="1"/>
              <a:t>your_mysql_username</a:t>
            </a:r>
            <a:r>
              <a:rPr lang="en-IN" sz="1000" dirty="0"/>
              <a:t>"; // Replace with your MySQL username</a:t>
            </a:r>
          </a:p>
          <a:p>
            <a:r>
              <a:rPr lang="en-IN" sz="1000" dirty="0"/>
              <a:t>    private static final String JDBC_PASSWORD = "</a:t>
            </a:r>
            <a:r>
              <a:rPr lang="en-IN" sz="1000" dirty="0" err="1"/>
              <a:t>your_mysql_password</a:t>
            </a:r>
            <a:r>
              <a:rPr lang="en-IN" sz="1000" dirty="0"/>
              <a:t>"; // Replace with your MySQL password</a:t>
            </a:r>
          </a:p>
          <a:p>
            <a:r>
              <a:rPr lang="en-IN" sz="1000" dirty="0"/>
              <a:t>    private static final String UPLOAD_DIR = "uploads/";</a:t>
            </a:r>
          </a:p>
          <a:p>
            <a:r>
              <a:rPr lang="en-IN" sz="1000" dirty="0"/>
              <a:t>    public static void main(String[] </a:t>
            </a:r>
            <a:r>
              <a:rPr lang="en-IN" sz="1000" dirty="0" err="1"/>
              <a:t>args</a:t>
            </a:r>
            <a:r>
              <a:rPr lang="en-IN" sz="1000" dirty="0"/>
              <a:t>) {</a:t>
            </a:r>
          </a:p>
          <a:p>
            <a:r>
              <a:rPr lang="en-IN" sz="1000" dirty="0"/>
              <a:t>        </a:t>
            </a:r>
            <a:r>
              <a:rPr lang="en-IN" sz="1000" dirty="0" err="1"/>
              <a:t>Spark.port</a:t>
            </a:r>
            <a:r>
              <a:rPr lang="en-IN" sz="1000" dirty="0"/>
              <a:t>(4567);</a:t>
            </a:r>
          </a:p>
          <a:p>
            <a:r>
              <a:rPr lang="en-IN" sz="1000" dirty="0"/>
              <a:t>        Path </a:t>
            </a:r>
            <a:r>
              <a:rPr lang="en-IN" sz="1000" dirty="0" err="1"/>
              <a:t>uploadPath</a:t>
            </a:r>
            <a:r>
              <a:rPr lang="en-IN" sz="1000" dirty="0"/>
              <a:t> = </a:t>
            </a:r>
            <a:r>
              <a:rPr lang="en-IN" sz="1000" dirty="0" err="1"/>
              <a:t>Paths.get</a:t>
            </a:r>
            <a:r>
              <a:rPr lang="en-IN" sz="1000" dirty="0"/>
              <a:t>(UPLOAD_DIR);</a:t>
            </a:r>
          </a:p>
          <a:p>
            <a:r>
              <a:rPr lang="en-IN" sz="1000" dirty="0"/>
              <a:t>        if (!</a:t>
            </a:r>
            <a:r>
              <a:rPr lang="en-IN" sz="1000" dirty="0" err="1"/>
              <a:t>Files.exists</a:t>
            </a:r>
            <a:r>
              <a:rPr lang="en-IN" sz="1000" dirty="0"/>
              <a:t>(</a:t>
            </a:r>
            <a:r>
              <a:rPr lang="en-IN" sz="1000" dirty="0" err="1"/>
              <a:t>uploadPath</a:t>
            </a:r>
            <a:r>
              <a:rPr lang="en-IN" sz="1000" dirty="0"/>
              <a:t>)) {</a:t>
            </a:r>
          </a:p>
          <a:p>
            <a:r>
              <a:rPr lang="en-IN" sz="1000" dirty="0"/>
              <a:t>            try {</a:t>
            </a:r>
          </a:p>
          <a:p>
            <a:r>
              <a:rPr lang="en-IN" sz="1000" dirty="0"/>
              <a:t>                </a:t>
            </a:r>
            <a:r>
              <a:rPr lang="en-IN" sz="1000" dirty="0" err="1"/>
              <a:t>Files.createDirectories</a:t>
            </a:r>
            <a:r>
              <a:rPr lang="en-IN" sz="1000" dirty="0"/>
              <a:t>(</a:t>
            </a:r>
            <a:r>
              <a:rPr lang="en-IN" sz="1000" dirty="0" err="1"/>
              <a:t>uploadPath</a:t>
            </a:r>
            <a:r>
              <a:rPr lang="en-IN" sz="1000" dirty="0"/>
              <a:t>);</a:t>
            </a:r>
          </a:p>
          <a:p>
            <a:r>
              <a:rPr lang="en-IN" sz="1000" dirty="0"/>
              <a:t>            } catch (Exception e) {</a:t>
            </a:r>
          </a:p>
          <a:p>
            <a:r>
              <a:rPr lang="en-IN" sz="1000" dirty="0"/>
              <a:t>                </a:t>
            </a:r>
            <a:r>
              <a:rPr lang="en-IN" sz="1000" dirty="0" err="1"/>
              <a:t>e.printStackTrace</a:t>
            </a:r>
            <a:r>
              <a:rPr lang="en-IN" sz="1000" dirty="0"/>
              <a:t>();</a:t>
            </a:r>
          </a:p>
          <a:p>
            <a:r>
              <a:rPr lang="en-IN" sz="1000" dirty="0"/>
              <a:t>            }</a:t>
            </a:r>
          </a:p>
          <a:p>
            <a:r>
              <a:rPr lang="en-IN" sz="1000" dirty="0"/>
              <a:t>        }</a:t>
            </a:r>
          </a:p>
          <a:p>
            <a:r>
              <a:rPr lang="en-IN" sz="1000" dirty="0"/>
              <a:t>        </a:t>
            </a:r>
            <a:r>
              <a:rPr lang="en-IN" sz="1000" dirty="0" err="1"/>
              <a:t>Spark.post</a:t>
            </a:r>
            <a:r>
              <a:rPr lang="en-IN" sz="1000" dirty="0"/>
              <a:t>("/login", (request, response) -&gt; {</a:t>
            </a:r>
          </a:p>
          <a:p>
            <a:r>
              <a:rPr lang="en-IN" sz="1000" dirty="0"/>
              <a:t>            </a:t>
            </a:r>
            <a:r>
              <a:rPr lang="en-IN" sz="1000" dirty="0" err="1"/>
              <a:t>response.type</a:t>
            </a:r>
            <a:r>
              <a:rPr lang="en-IN" sz="1000" dirty="0"/>
              <a:t>("application/</a:t>
            </a:r>
            <a:r>
              <a:rPr lang="en-IN" sz="1000" dirty="0" err="1"/>
              <a:t>json</a:t>
            </a:r>
            <a:r>
              <a:rPr lang="en-IN" sz="1000" dirty="0"/>
              <a:t>");</a:t>
            </a:r>
          </a:p>
          <a:p>
            <a:r>
              <a:rPr lang="en-IN" sz="1000" dirty="0"/>
              <a:t>            String username = </a:t>
            </a:r>
            <a:r>
              <a:rPr lang="en-IN" sz="1000" dirty="0" err="1"/>
              <a:t>request.queryParams</a:t>
            </a:r>
            <a:r>
              <a:rPr lang="en-IN" sz="1000" dirty="0"/>
              <a:t>("username");</a:t>
            </a:r>
          </a:p>
          <a:p>
            <a:r>
              <a:rPr lang="en-IN" sz="1000" dirty="0"/>
              <a:t>            String contact = </a:t>
            </a:r>
            <a:r>
              <a:rPr lang="en-IN" sz="1000" dirty="0" err="1"/>
              <a:t>request.queryParams</a:t>
            </a:r>
            <a:r>
              <a:rPr lang="en-IN" sz="1000" dirty="0"/>
              <a:t>("contact");</a:t>
            </a:r>
          </a:p>
          <a:p>
            <a:r>
              <a:rPr lang="en-IN" sz="1000" dirty="0"/>
              <a:t>            String name = </a:t>
            </a:r>
            <a:r>
              <a:rPr lang="en-IN" sz="1000" dirty="0" err="1"/>
              <a:t>request.queryParams</a:t>
            </a:r>
            <a:r>
              <a:rPr lang="en-IN" sz="1000" dirty="0"/>
              <a:t>("name");</a:t>
            </a:r>
          </a:p>
          <a:p>
            <a:r>
              <a:rPr lang="en-IN" sz="1000" dirty="0"/>
              <a:t>            String address = </a:t>
            </a:r>
            <a:r>
              <a:rPr lang="en-IN" sz="1000" dirty="0" err="1"/>
              <a:t>request.queryParams</a:t>
            </a:r>
            <a:r>
              <a:rPr lang="en-IN" sz="1000" dirty="0"/>
              <a:t>("address");</a:t>
            </a:r>
          </a:p>
          <a:p>
            <a:r>
              <a:rPr lang="en-IN" sz="1000" dirty="0"/>
              <a:t>            try (Connection conn = </a:t>
            </a:r>
            <a:r>
              <a:rPr lang="en-IN" sz="1000" dirty="0" err="1"/>
              <a:t>DriverManager.getConnection</a:t>
            </a:r>
            <a:r>
              <a:rPr lang="en-IN" sz="1000" dirty="0"/>
              <a:t>(JDBC_URL, JDBC_USER, JDBC_PASSWORD)) {</a:t>
            </a:r>
          </a:p>
          <a:p>
            <a:r>
              <a:rPr lang="en-IN" sz="1000" dirty="0"/>
              <a:t>                </a:t>
            </a:r>
            <a:r>
              <a:rPr lang="en-IN" sz="1000" dirty="0" err="1"/>
              <a:t>PreparedStatement</a:t>
            </a:r>
            <a:r>
              <a:rPr lang="en-IN" sz="1000" dirty="0"/>
              <a:t> </a:t>
            </a:r>
            <a:r>
              <a:rPr lang="en-IN" sz="1000" dirty="0" err="1"/>
              <a:t>checkStmt</a:t>
            </a:r>
            <a:r>
              <a:rPr lang="en-IN" sz="1000" dirty="0"/>
              <a:t> = </a:t>
            </a:r>
            <a:r>
              <a:rPr lang="en-IN" sz="1000" dirty="0" err="1"/>
              <a:t>conn.prepareStatement</a:t>
            </a:r>
            <a:r>
              <a:rPr lang="en-IN" sz="1000" dirty="0"/>
              <a:t>("SELECT id FROM users WHERE username = ?");</a:t>
            </a:r>
          </a:p>
          <a:p>
            <a:r>
              <a:rPr lang="en-IN" sz="1000" dirty="0"/>
              <a:t>                </a:t>
            </a:r>
            <a:r>
              <a:rPr lang="en-IN" sz="1000" dirty="0" err="1"/>
              <a:t>checkStmt.setString</a:t>
            </a:r>
            <a:r>
              <a:rPr lang="en-IN" sz="1000" dirty="0"/>
              <a:t>(1, username);</a:t>
            </a:r>
          </a:p>
          <a:p>
            <a:r>
              <a:rPr lang="en-IN" sz="1000" dirty="0"/>
              <a:t>                </a:t>
            </a:r>
            <a:r>
              <a:rPr lang="en-IN" sz="1000" dirty="0" err="1"/>
              <a:t>ResultSet</a:t>
            </a:r>
            <a:r>
              <a:rPr lang="en-IN" sz="1000" dirty="0"/>
              <a:t> </a:t>
            </a:r>
            <a:r>
              <a:rPr lang="en-IN" sz="1000" dirty="0" err="1"/>
              <a:t>rs</a:t>
            </a:r>
            <a:r>
              <a:rPr lang="en-IN" sz="1000" dirty="0"/>
              <a:t> = </a:t>
            </a:r>
            <a:r>
              <a:rPr lang="en-IN" sz="1000" dirty="0" err="1"/>
              <a:t>checkStmt.executeQuery</a:t>
            </a:r>
            <a:r>
              <a:rPr lang="en-IN" sz="1000" dirty="0"/>
              <a:t>();</a:t>
            </a:r>
          </a:p>
          <a:p>
            <a:r>
              <a:rPr lang="en-IN" sz="1000" dirty="0"/>
              <a:t>  }</a:t>
            </a:r>
          </a:p>
          <a:p>
            <a:r>
              <a:rPr lang="en-IN" sz="1000" dirty="0"/>
              <a:t>}</a:t>
            </a:r>
          </a:p>
          <a:p>
            <a:r>
              <a:rPr lang="en-IN" sz="1000" dirty="0"/>
              <a:t> if (</a:t>
            </a:r>
            <a:r>
              <a:rPr lang="en-IN" sz="1000" dirty="0" err="1"/>
              <a:t>rs.next</a:t>
            </a:r>
            <a:r>
              <a:rPr lang="en-IN" sz="1000" dirty="0"/>
              <a:t>()) {</a:t>
            </a:r>
          </a:p>
          <a:p>
            <a:r>
              <a:rPr lang="en-IN" sz="1000" dirty="0"/>
              <a:t>                    </a:t>
            </a:r>
            <a:r>
              <a:rPr lang="en-IN" sz="1000" dirty="0" err="1"/>
              <a:t>PreparedStatement</a:t>
            </a:r>
            <a:r>
              <a:rPr lang="en-IN" sz="1000" dirty="0"/>
              <a:t> </a:t>
            </a:r>
            <a:r>
              <a:rPr lang="en-IN" sz="1000" dirty="0" err="1"/>
              <a:t>stmt</a:t>
            </a:r>
            <a:r>
              <a:rPr lang="en-IN" sz="1000" dirty="0"/>
              <a:t> = </a:t>
            </a:r>
            <a:r>
              <a:rPr lang="en-IN" sz="1000" dirty="0" err="1"/>
              <a:t>conn.prepareStatement</a:t>
            </a:r>
            <a:r>
              <a:rPr lang="en-IN" sz="1000" dirty="0"/>
              <a:t>("SELECT id FROM users WHERE username = ? AND contact = ?");</a:t>
            </a:r>
          </a:p>
          <a:p>
            <a:r>
              <a:rPr lang="en-IN" sz="1000" dirty="0"/>
              <a:t>                    </a:t>
            </a:r>
            <a:r>
              <a:rPr lang="en-IN" sz="1000" dirty="0" err="1"/>
              <a:t>stmt.setString</a:t>
            </a:r>
            <a:r>
              <a:rPr lang="en-IN" sz="1000" dirty="0"/>
              <a:t>(1, username);</a:t>
            </a:r>
          </a:p>
          <a:p>
            <a:r>
              <a:rPr lang="en-IN" sz="1000" dirty="0"/>
              <a:t>                    </a:t>
            </a:r>
            <a:r>
              <a:rPr lang="en-IN" sz="1000" dirty="0" err="1"/>
              <a:t>stmt.setString</a:t>
            </a:r>
            <a:r>
              <a:rPr lang="en-IN" sz="1000" dirty="0"/>
              <a:t>(2, contact);</a:t>
            </a:r>
          </a:p>
          <a:p>
            <a:r>
              <a:rPr lang="en-IN" sz="1000" dirty="0"/>
              <a:t>                    </a:t>
            </a:r>
            <a:r>
              <a:rPr lang="en-IN" sz="1000" dirty="0" err="1"/>
              <a:t>ResultSet</a:t>
            </a:r>
            <a:r>
              <a:rPr lang="en-IN" sz="1000" dirty="0"/>
              <a:t> rs2 = </a:t>
            </a:r>
            <a:r>
              <a:rPr lang="en-IN" sz="1000" dirty="0" err="1"/>
              <a:t>stmt.executeQuery</a:t>
            </a:r>
            <a:r>
              <a:rPr lang="en-IN" sz="1000" dirty="0"/>
              <a:t>();</a:t>
            </a:r>
          </a:p>
          <a:p>
            <a:r>
              <a:rPr lang="en-IN" sz="1000" dirty="0"/>
              <a:t>                    if(rs2.next()){</a:t>
            </a:r>
          </a:p>
        </p:txBody>
      </p:sp>
      <p:sp>
        <p:nvSpPr>
          <p:cNvPr id="4" name="TextBox 3">
            <a:extLst>
              <a:ext uri="{FF2B5EF4-FFF2-40B4-BE49-F238E27FC236}">
                <a16:creationId xmlns:a16="http://schemas.microsoft.com/office/drawing/2014/main" id="{B5332223-A4A3-812F-A64C-6D2075FF205B}"/>
              </a:ext>
            </a:extLst>
          </p:cNvPr>
          <p:cNvSpPr txBox="1"/>
          <p:nvPr/>
        </p:nvSpPr>
        <p:spPr>
          <a:xfrm>
            <a:off x="6338455" y="536715"/>
            <a:ext cx="5853545" cy="6401753"/>
          </a:xfrm>
          <a:prstGeom prst="rect">
            <a:avLst/>
          </a:prstGeom>
          <a:noFill/>
        </p:spPr>
        <p:txBody>
          <a:bodyPr wrap="square" rtlCol="0">
            <a:spAutoFit/>
          </a:bodyPr>
          <a:lstStyle/>
          <a:p>
            <a:r>
              <a:rPr lang="en-IN" sz="1000" dirty="0"/>
              <a:t> </a:t>
            </a:r>
            <a:r>
              <a:rPr lang="en-IN" sz="1000" dirty="0" err="1"/>
              <a:t>JsonObject</a:t>
            </a:r>
            <a:r>
              <a:rPr lang="en-IN" sz="1000" dirty="0"/>
              <a:t> </a:t>
            </a:r>
            <a:r>
              <a:rPr lang="en-IN" sz="1000" dirty="0" err="1"/>
              <a:t>jsonResponse</a:t>
            </a:r>
            <a:r>
              <a:rPr lang="en-IN" sz="1000" dirty="0"/>
              <a:t> = new </a:t>
            </a:r>
            <a:r>
              <a:rPr lang="en-IN" sz="1000" dirty="0" err="1"/>
              <a:t>JsonObject</a:t>
            </a:r>
            <a:r>
              <a:rPr lang="en-IN" sz="1000" dirty="0"/>
              <a:t>();</a:t>
            </a:r>
          </a:p>
          <a:p>
            <a:r>
              <a:rPr lang="en-IN" sz="1000" dirty="0"/>
              <a:t>                        </a:t>
            </a:r>
            <a:r>
              <a:rPr lang="en-IN" sz="1000" dirty="0" err="1"/>
              <a:t>jsonResponse.addProperty</a:t>
            </a:r>
            <a:r>
              <a:rPr lang="en-IN" sz="1000" dirty="0"/>
              <a:t>("success", true);</a:t>
            </a:r>
          </a:p>
          <a:p>
            <a:r>
              <a:rPr lang="en-IN" sz="1000" dirty="0"/>
              <a:t>                        </a:t>
            </a:r>
            <a:r>
              <a:rPr lang="en-IN" sz="1000" dirty="0" err="1"/>
              <a:t>JsonObject</a:t>
            </a:r>
            <a:r>
              <a:rPr lang="en-IN" sz="1000" dirty="0"/>
              <a:t> </a:t>
            </a:r>
            <a:r>
              <a:rPr lang="en-IN" sz="1000" dirty="0" err="1"/>
              <a:t>userJson</a:t>
            </a:r>
            <a:r>
              <a:rPr lang="en-IN" sz="1000" dirty="0"/>
              <a:t> = new </a:t>
            </a:r>
            <a:r>
              <a:rPr lang="en-IN" sz="1000" dirty="0" err="1"/>
              <a:t>JsonObject</a:t>
            </a:r>
            <a:r>
              <a:rPr lang="en-IN" sz="1000" dirty="0"/>
              <a:t>();</a:t>
            </a:r>
          </a:p>
          <a:p>
            <a:r>
              <a:rPr lang="en-IN" sz="1000" dirty="0"/>
              <a:t>                        </a:t>
            </a:r>
            <a:r>
              <a:rPr lang="en-IN" sz="1000" dirty="0" err="1"/>
              <a:t>userJson.addProperty</a:t>
            </a:r>
            <a:r>
              <a:rPr lang="en-IN" sz="1000" dirty="0"/>
              <a:t>("id", rs2.getInt("id"));</a:t>
            </a:r>
          </a:p>
          <a:p>
            <a:r>
              <a:rPr lang="en-IN" sz="1000" dirty="0"/>
              <a:t>                        </a:t>
            </a:r>
            <a:r>
              <a:rPr lang="en-IN" sz="1000" dirty="0" err="1"/>
              <a:t>userJson.addProperty</a:t>
            </a:r>
            <a:r>
              <a:rPr lang="en-IN" sz="1000" dirty="0"/>
              <a:t>("username", username);</a:t>
            </a:r>
          </a:p>
          <a:p>
            <a:r>
              <a:rPr lang="en-IN" sz="1000" dirty="0"/>
              <a:t>                        </a:t>
            </a:r>
            <a:r>
              <a:rPr lang="en-IN" sz="1000" dirty="0" err="1"/>
              <a:t>userJson.addProperty</a:t>
            </a:r>
            <a:r>
              <a:rPr lang="en-IN" sz="1000" dirty="0"/>
              <a:t>("contact", contact);</a:t>
            </a:r>
          </a:p>
          <a:p>
            <a:r>
              <a:rPr lang="en-IN" sz="1000" dirty="0"/>
              <a:t>                        </a:t>
            </a:r>
            <a:r>
              <a:rPr lang="en-IN" sz="1000" dirty="0" err="1"/>
              <a:t>jsonResponse.add</a:t>
            </a:r>
            <a:r>
              <a:rPr lang="en-IN" sz="1000" dirty="0"/>
              <a:t>("user", </a:t>
            </a:r>
            <a:r>
              <a:rPr lang="en-IN" sz="1000" dirty="0" err="1"/>
              <a:t>userJson</a:t>
            </a:r>
            <a:r>
              <a:rPr lang="en-IN" sz="1000" dirty="0"/>
              <a:t>);</a:t>
            </a:r>
          </a:p>
          <a:p>
            <a:r>
              <a:rPr lang="en-IN" sz="1000" dirty="0"/>
              <a:t>                        return </a:t>
            </a:r>
            <a:r>
              <a:rPr lang="en-IN" sz="1000" dirty="0" err="1"/>
              <a:t>jsonResponse.toString</a:t>
            </a:r>
            <a:r>
              <a:rPr lang="en-IN" sz="1000" dirty="0"/>
              <a:t>();</a:t>
            </a:r>
          </a:p>
          <a:p>
            <a:r>
              <a:rPr lang="en-IN" sz="1000" dirty="0"/>
              <a:t>                    }else{</a:t>
            </a:r>
          </a:p>
          <a:p>
            <a:r>
              <a:rPr lang="en-IN" sz="1000" dirty="0"/>
              <a:t>                        return new </a:t>
            </a:r>
            <a:r>
              <a:rPr lang="en-IN" sz="1000" dirty="0" err="1"/>
              <a:t>Gson</a:t>
            </a:r>
            <a:r>
              <a:rPr lang="en-IN" sz="1000" dirty="0"/>
              <a:t>().</a:t>
            </a:r>
            <a:r>
              <a:rPr lang="en-IN" sz="1000" dirty="0" err="1"/>
              <a:t>toJson</a:t>
            </a:r>
            <a:r>
              <a:rPr lang="en-IN" sz="1000" dirty="0"/>
              <a:t>(</a:t>
            </a:r>
            <a:r>
              <a:rPr lang="en-IN" sz="1000" dirty="0" err="1"/>
              <a:t>Map.of</a:t>
            </a:r>
            <a:r>
              <a:rPr lang="en-IN" sz="1000" dirty="0"/>
              <a:t>("success", false, "message", "Invalid credentials"));</a:t>
            </a:r>
          </a:p>
          <a:p>
            <a:r>
              <a:rPr lang="en-IN" sz="1000" dirty="0"/>
              <a:t>                    }</a:t>
            </a:r>
          </a:p>
          <a:p>
            <a:endParaRPr lang="en-IN" sz="1000" dirty="0"/>
          </a:p>
          <a:p>
            <a:r>
              <a:rPr lang="en-IN" sz="1000" dirty="0"/>
              <a:t>                } else {</a:t>
            </a:r>
          </a:p>
          <a:p>
            <a:r>
              <a:rPr lang="en-IN" sz="1000" dirty="0"/>
              <a:t>                    </a:t>
            </a:r>
            <a:r>
              <a:rPr lang="en-IN" sz="1000" dirty="0" err="1"/>
              <a:t>PreparedStatement</a:t>
            </a:r>
            <a:r>
              <a:rPr lang="en-IN" sz="1000" dirty="0"/>
              <a:t> </a:t>
            </a:r>
            <a:r>
              <a:rPr lang="en-IN" sz="1000" dirty="0" err="1"/>
              <a:t>insertStmt</a:t>
            </a:r>
            <a:r>
              <a:rPr lang="en-IN" sz="1000" dirty="0"/>
              <a:t> = </a:t>
            </a:r>
            <a:r>
              <a:rPr lang="en-IN" sz="1000" dirty="0" err="1"/>
              <a:t>conn.prepareStatement</a:t>
            </a:r>
            <a:r>
              <a:rPr lang="en-IN" sz="1000" dirty="0"/>
              <a:t>("INSERT INTO users (username, contact, name, address) VALUES (?, ?, ?, ?)", </a:t>
            </a:r>
            <a:r>
              <a:rPr lang="en-IN" sz="1000" dirty="0" err="1"/>
              <a:t>Statement.RETURN_GENERATED_KEYS</a:t>
            </a:r>
            <a:r>
              <a:rPr lang="en-IN" sz="1000" dirty="0"/>
              <a:t>);</a:t>
            </a:r>
          </a:p>
          <a:p>
            <a:r>
              <a:rPr lang="en-IN" sz="1000" dirty="0"/>
              <a:t>                    </a:t>
            </a:r>
            <a:r>
              <a:rPr lang="en-IN" sz="1000" dirty="0" err="1"/>
              <a:t>insertStmt.setString</a:t>
            </a:r>
            <a:r>
              <a:rPr lang="en-IN" sz="1000" dirty="0"/>
              <a:t>(1, username);</a:t>
            </a:r>
          </a:p>
          <a:p>
            <a:r>
              <a:rPr lang="en-IN" sz="1000" dirty="0"/>
              <a:t>                    </a:t>
            </a:r>
            <a:r>
              <a:rPr lang="en-IN" sz="1000" dirty="0" err="1"/>
              <a:t>insertStmt.setString</a:t>
            </a:r>
            <a:r>
              <a:rPr lang="en-IN" sz="1000" dirty="0"/>
              <a:t>(2, contact);</a:t>
            </a:r>
          </a:p>
          <a:p>
            <a:r>
              <a:rPr lang="en-IN" sz="1000" dirty="0"/>
              <a:t>                    </a:t>
            </a:r>
            <a:r>
              <a:rPr lang="en-IN" sz="1000" dirty="0" err="1"/>
              <a:t>insertStmt.setString</a:t>
            </a:r>
            <a:r>
              <a:rPr lang="en-IN" sz="1000" dirty="0"/>
              <a:t>(3, name);</a:t>
            </a:r>
          </a:p>
          <a:p>
            <a:r>
              <a:rPr lang="en-IN" sz="1000" dirty="0"/>
              <a:t>                    </a:t>
            </a:r>
            <a:r>
              <a:rPr lang="en-IN" sz="1000" dirty="0" err="1"/>
              <a:t>insertStmt.setString</a:t>
            </a:r>
            <a:r>
              <a:rPr lang="en-IN" sz="1000" dirty="0"/>
              <a:t>(4, address);</a:t>
            </a:r>
          </a:p>
          <a:p>
            <a:r>
              <a:rPr lang="en-IN" sz="1000" dirty="0"/>
              <a:t>                    </a:t>
            </a:r>
            <a:r>
              <a:rPr lang="en-IN" sz="1000" dirty="0" err="1"/>
              <a:t>insertStmt.executeUpdate</a:t>
            </a:r>
            <a:r>
              <a:rPr lang="en-IN" sz="1000" dirty="0"/>
              <a:t>();</a:t>
            </a:r>
          </a:p>
          <a:p>
            <a:r>
              <a:rPr lang="en-IN" sz="1000" dirty="0"/>
              <a:t>                    </a:t>
            </a:r>
            <a:r>
              <a:rPr lang="en-IN" sz="1000" dirty="0" err="1"/>
              <a:t>ResultSet</a:t>
            </a:r>
            <a:r>
              <a:rPr lang="en-IN" sz="1000" dirty="0"/>
              <a:t> </a:t>
            </a:r>
            <a:r>
              <a:rPr lang="en-IN" sz="1000" dirty="0" err="1"/>
              <a:t>generatedKeys</a:t>
            </a:r>
            <a:r>
              <a:rPr lang="en-IN" sz="1000" dirty="0"/>
              <a:t> = </a:t>
            </a:r>
            <a:r>
              <a:rPr lang="en-IN" sz="1000" dirty="0" err="1"/>
              <a:t>insertStmt.getGeneratedKeys</a:t>
            </a:r>
            <a:r>
              <a:rPr lang="en-IN" sz="1000" dirty="0"/>
              <a:t>();</a:t>
            </a:r>
          </a:p>
          <a:p>
            <a:r>
              <a:rPr lang="en-IN" sz="1000" dirty="0"/>
              <a:t>                    if (</a:t>
            </a:r>
            <a:r>
              <a:rPr lang="en-IN" sz="1000" dirty="0" err="1"/>
              <a:t>generatedKeys.next</a:t>
            </a:r>
            <a:r>
              <a:rPr lang="en-IN" sz="1000" dirty="0"/>
              <a:t>()) {</a:t>
            </a:r>
          </a:p>
          <a:p>
            <a:r>
              <a:rPr lang="en-IN" sz="1000" dirty="0"/>
              <a:t>                        </a:t>
            </a:r>
            <a:r>
              <a:rPr lang="en-IN" sz="1000" dirty="0" err="1"/>
              <a:t>JsonObject</a:t>
            </a:r>
            <a:r>
              <a:rPr lang="en-IN" sz="1000" dirty="0"/>
              <a:t> </a:t>
            </a:r>
            <a:r>
              <a:rPr lang="en-IN" sz="1000" dirty="0" err="1"/>
              <a:t>jsonResponse</a:t>
            </a:r>
            <a:r>
              <a:rPr lang="en-IN" sz="1000" dirty="0"/>
              <a:t> = new </a:t>
            </a:r>
            <a:r>
              <a:rPr lang="en-IN" sz="1000" dirty="0" err="1"/>
              <a:t>JsonObject</a:t>
            </a:r>
            <a:r>
              <a:rPr lang="en-IN" sz="1000" dirty="0"/>
              <a:t>();</a:t>
            </a:r>
          </a:p>
          <a:p>
            <a:r>
              <a:rPr lang="en-IN" sz="1000" dirty="0"/>
              <a:t>                        </a:t>
            </a:r>
            <a:r>
              <a:rPr lang="en-IN" sz="1000" dirty="0" err="1"/>
              <a:t>jsonResponse.addProperty</a:t>
            </a:r>
            <a:r>
              <a:rPr lang="en-IN" sz="1000" dirty="0"/>
              <a:t>("success", true);</a:t>
            </a:r>
          </a:p>
          <a:p>
            <a:r>
              <a:rPr lang="en-IN" sz="1000" dirty="0"/>
              <a:t>                        </a:t>
            </a:r>
            <a:r>
              <a:rPr lang="en-IN" sz="1000" dirty="0" err="1"/>
              <a:t>JsonObject</a:t>
            </a:r>
            <a:r>
              <a:rPr lang="en-IN" sz="1000" dirty="0"/>
              <a:t> </a:t>
            </a:r>
            <a:r>
              <a:rPr lang="en-IN" sz="1000" dirty="0" err="1"/>
              <a:t>userJson</a:t>
            </a:r>
            <a:r>
              <a:rPr lang="en-IN" sz="1000" dirty="0"/>
              <a:t> = new </a:t>
            </a:r>
            <a:r>
              <a:rPr lang="en-IN" sz="1000" dirty="0" err="1"/>
              <a:t>JsonObject</a:t>
            </a:r>
            <a:r>
              <a:rPr lang="en-IN" sz="1000" dirty="0"/>
              <a:t>();</a:t>
            </a:r>
          </a:p>
          <a:p>
            <a:r>
              <a:rPr lang="en-IN" sz="1000" dirty="0"/>
              <a:t>                        </a:t>
            </a:r>
            <a:r>
              <a:rPr lang="en-IN" sz="1000" dirty="0" err="1"/>
              <a:t>userJson.addProperty</a:t>
            </a:r>
            <a:r>
              <a:rPr lang="en-IN" sz="1000" dirty="0"/>
              <a:t>("id", </a:t>
            </a:r>
            <a:r>
              <a:rPr lang="en-IN" sz="1000" dirty="0" err="1"/>
              <a:t>generatedKeys.getInt</a:t>
            </a:r>
            <a:r>
              <a:rPr lang="en-IN" sz="1000" dirty="0"/>
              <a:t>(1));</a:t>
            </a:r>
          </a:p>
          <a:p>
            <a:r>
              <a:rPr lang="en-IN" sz="1000" dirty="0"/>
              <a:t>                        </a:t>
            </a:r>
            <a:r>
              <a:rPr lang="en-IN" sz="1000" dirty="0" err="1"/>
              <a:t>userJson.addProperty</a:t>
            </a:r>
            <a:r>
              <a:rPr lang="en-IN" sz="1000" dirty="0"/>
              <a:t>("username", username);</a:t>
            </a:r>
          </a:p>
          <a:p>
            <a:r>
              <a:rPr lang="en-IN" sz="1000" dirty="0"/>
              <a:t>                        </a:t>
            </a:r>
            <a:r>
              <a:rPr lang="en-IN" sz="1000" dirty="0" err="1"/>
              <a:t>userJson.addProperty</a:t>
            </a:r>
            <a:r>
              <a:rPr lang="en-IN" sz="1000" dirty="0"/>
              <a:t>("contact", contact);</a:t>
            </a:r>
          </a:p>
          <a:p>
            <a:r>
              <a:rPr lang="en-IN" sz="1000" dirty="0"/>
              <a:t>                        </a:t>
            </a:r>
            <a:r>
              <a:rPr lang="en-IN" sz="1000" dirty="0" err="1"/>
              <a:t>jsonResponse.add</a:t>
            </a:r>
            <a:r>
              <a:rPr lang="en-IN" sz="1000" dirty="0"/>
              <a:t>("user", </a:t>
            </a:r>
            <a:r>
              <a:rPr lang="en-IN" sz="1000" dirty="0" err="1"/>
              <a:t>userJson</a:t>
            </a:r>
            <a:r>
              <a:rPr lang="en-IN" sz="1000" dirty="0"/>
              <a:t>);</a:t>
            </a:r>
          </a:p>
          <a:p>
            <a:r>
              <a:rPr lang="en-IN" sz="1000" dirty="0"/>
              <a:t>                        return </a:t>
            </a:r>
            <a:r>
              <a:rPr lang="en-IN" sz="1000" dirty="0" err="1"/>
              <a:t>jsonResponse.toString</a:t>
            </a:r>
            <a:r>
              <a:rPr lang="en-IN" sz="1000" dirty="0"/>
              <a:t>();</a:t>
            </a:r>
          </a:p>
          <a:p>
            <a:r>
              <a:rPr lang="en-IN" sz="1000" dirty="0"/>
              <a:t>                    } else {</a:t>
            </a:r>
          </a:p>
          <a:p>
            <a:r>
              <a:rPr lang="en-IN" sz="1000" dirty="0"/>
              <a:t>                        return new </a:t>
            </a:r>
            <a:r>
              <a:rPr lang="en-IN" sz="1000" dirty="0" err="1"/>
              <a:t>Gson</a:t>
            </a:r>
            <a:r>
              <a:rPr lang="en-IN" sz="1000" dirty="0"/>
              <a:t>().</a:t>
            </a:r>
            <a:r>
              <a:rPr lang="en-IN" sz="1000" dirty="0" err="1"/>
              <a:t>toJson</a:t>
            </a:r>
            <a:r>
              <a:rPr lang="en-IN" sz="1000" dirty="0"/>
              <a:t>(</a:t>
            </a:r>
            <a:r>
              <a:rPr lang="en-IN" sz="1000" dirty="0" err="1"/>
              <a:t>Map.of</a:t>
            </a:r>
            <a:r>
              <a:rPr lang="en-IN" sz="1000" dirty="0"/>
              <a:t>("success", false, "message", "Signup failed."));</a:t>
            </a:r>
          </a:p>
          <a:p>
            <a:r>
              <a:rPr lang="en-IN" sz="1000" dirty="0"/>
              <a:t>                    }</a:t>
            </a:r>
          </a:p>
          <a:p>
            <a:r>
              <a:rPr lang="en-IN" sz="1000" dirty="0"/>
              <a:t>                }</a:t>
            </a:r>
          </a:p>
          <a:p>
            <a:r>
              <a:rPr lang="en-IN" sz="1000" dirty="0"/>
              <a:t>            } catch (</a:t>
            </a:r>
            <a:r>
              <a:rPr lang="en-IN" sz="1000" dirty="0" err="1"/>
              <a:t>SQLException</a:t>
            </a:r>
            <a:r>
              <a:rPr lang="en-IN" sz="1000" dirty="0"/>
              <a:t> e) {</a:t>
            </a:r>
          </a:p>
          <a:p>
            <a:r>
              <a:rPr lang="en-IN" sz="1000" dirty="0"/>
              <a:t>                </a:t>
            </a:r>
            <a:r>
              <a:rPr lang="en-IN" sz="1000" dirty="0" err="1"/>
              <a:t>e.printStackTrace</a:t>
            </a:r>
            <a:r>
              <a:rPr lang="en-IN" sz="1000" dirty="0"/>
              <a:t>();</a:t>
            </a:r>
          </a:p>
          <a:p>
            <a:r>
              <a:rPr lang="en-IN" sz="1000" dirty="0"/>
              <a:t>                return new </a:t>
            </a:r>
            <a:r>
              <a:rPr lang="en-IN" sz="1000" dirty="0" err="1"/>
              <a:t>Gson</a:t>
            </a:r>
            <a:r>
              <a:rPr lang="en-IN" sz="1000" dirty="0"/>
              <a:t>().</a:t>
            </a:r>
            <a:r>
              <a:rPr lang="en-IN" sz="1000" dirty="0" err="1"/>
              <a:t>toJson</a:t>
            </a:r>
            <a:r>
              <a:rPr lang="en-IN" sz="1000" dirty="0"/>
              <a:t>(</a:t>
            </a:r>
            <a:r>
              <a:rPr lang="en-IN" sz="1000" dirty="0" err="1"/>
              <a:t>Map.of</a:t>
            </a:r>
            <a:r>
              <a:rPr lang="en-IN" sz="1000" dirty="0"/>
              <a:t>("success", false, "message", "Database error"));</a:t>
            </a:r>
          </a:p>
          <a:p>
            <a:r>
              <a:rPr lang="en-IN" sz="1000" dirty="0"/>
              <a:t>            }</a:t>
            </a:r>
          </a:p>
          <a:p>
            <a:r>
              <a:rPr lang="en-IN" sz="1000" dirty="0"/>
              <a:t>        });</a:t>
            </a:r>
          </a:p>
          <a:p>
            <a:endParaRPr lang="en-IN" sz="1000" dirty="0"/>
          </a:p>
          <a:p>
            <a:r>
              <a:rPr lang="en-IN" sz="1000" dirty="0"/>
              <a:t>        </a:t>
            </a:r>
            <a:r>
              <a:rPr lang="en-IN" sz="1000" dirty="0" err="1"/>
              <a:t>Spark.get</a:t>
            </a:r>
            <a:r>
              <a:rPr lang="en-IN" sz="1000" dirty="0"/>
              <a:t>("/inspiration", (request, response) -&gt; {</a:t>
            </a:r>
          </a:p>
        </p:txBody>
      </p:sp>
    </p:spTree>
    <p:extLst>
      <p:ext uri="{BB962C8B-B14F-4D97-AF65-F5344CB8AC3E}">
        <p14:creationId xmlns:p14="http://schemas.microsoft.com/office/powerpoint/2010/main" val="1778705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05EB-5528-2920-281B-978E96A40842}"/>
              </a:ext>
            </a:extLst>
          </p:cNvPr>
          <p:cNvSpPr>
            <a:spLocks noGrp="1"/>
          </p:cNvSpPr>
          <p:nvPr>
            <p:ph type="title"/>
          </p:nvPr>
        </p:nvSpPr>
        <p:spPr>
          <a:xfrm>
            <a:off x="0" y="0"/>
            <a:ext cx="12191999" cy="6858000"/>
          </a:xfrm>
        </p:spPr>
        <p:txBody>
          <a:bodyPr>
            <a:noAutofit/>
          </a:bodyPr>
          <a:lstStyle/>
          <a:p>
            <a:r>
              <a:rPr lang="en-IN" sz="1000" dirty="0"/>
              <a:t> </a:t>
            </a:r>
            <a:r>
              <a:rPr lang="en-IN" sz="900" dirty="0" err="1"/>
              <a:t>response.type</a:t>
            </a:r>
            <a:r>
              <a:rPr lang="en-IN" sz="900" dirty="0"/>
              <a:t>("application/</a:t>
            </a:r>
            <a:r>
              <a:rPr lang="en-IN" sz="900" dirty="0" err="1"/>
              <a:t>json</a:t>
            </a:r>
            <a:r>
              <a:rPr lang="en-IN" sz="900" dirty="0"/>
              <a:t>");</a:t>
            </a:r>
            <a:br>
              <a:rPr lang="en-IN" sz="900" dirty="0"/>
            </a:br>
            <a:r>
              <a:rPr lang="en-IN" sz="900" dirty="0"/>
              <a:t>            String[] topics = {"Machine Learning for Drug Discovery", "AI in Genomics", "Bioinformatics for Personalized Medicine", "Computational Biology for Disease </a:t>
            </a:r>
            <a:r>
              <a:rPr lang="en-IN" sz="900" dirty="0" err="1"/>
              <a:t>Modeling</a:t>
            </a:r>
            <a:r>
              <a:rPr lang="en-IN" sz="900" dirty="0"/>
              <a:t>", "Data Analysis in Ecology"};</a:t>
            </a:r>
            <a:br>
              <a:rPr lang="en-IN" sz="900" dirty="0"/>
            </a:br>
            <a:r>
              <a:rPr lang="en-IN" sz="900" dirty="0"/>
              <a:t>            Random rand = new Random();</a:t>
            </a:r>
            <a:br>
              <a:rPr lang="en-IN" sz="900" dirty="0"/>
            </a:br>
            <a:r>
              <a:rPr lang="en-IN" sz="900" dirty="0"/>
              <a:t>            int </a:t>
            </a:r>
            <a:r>
              <a:rPr lang="en-IN" sz="900" dirty="0" err="1"/>
              <a:t>randomIndex</a:t>
            </a:r>
            <a:r>
              <a:rPr lang="en-IN" sz="900" dirty="0"/>
              <a:t> = </a:t>
            </a:r>
            <a:r>
              <a:rPr lang="en-IN" sz="900" dirty="0" err="1"/>
              <a:t>rand.nextInt</a:t>
            </a:r>
            <a:r>
              <a:rPr lang="en-IN" sz="900" dirty="0"/>
              <a:t>(</a:t>
            </a:r>
            <a:r>
              <a:rPr lang="en-IN" sz="900" dirty="0" err="1"/>
              <a:t>topics.length</a:t>
            </a:r>
            <a:r>
              <a:rPr lang="en-IN" sz="900" dirty="0"/>
              <a:t>);</a:t>
            </a:r>
            <a:br>
              <a:rPr lang="en-IN" sz="900" dirty="0"/>
            </a:br>
            <a:r>
              <a:rPr lang="en-IN" sz="900" dirty="0"/>
              <a:t>            return new </a:t>
            </a:r>
            <a:r>
              <a:rPr lang="en-IN" sz="900" dirty="0" err="1"/>
              <a:t>Gson</a:t>
            </a:r>
            <a:r>
              <a:rPr lang="en-IN" sz="900" dirty="0"/>
              <a:t>().</a:t>
            </a:r>
            <a:r>
              <a:rPr lang="en-IN" sz="900" dirty="0" err="1"/>
              <a:t>toJson</a:t>
            </a:r>
            <a:r>
              <a:rPr lang="en-IN" sz="900" dirty="0"/>
              <a:t>(</a:t>
            </a:r>
            <a:r>
              <a:rPr lang="en-IN" sz="900" dirty="0" err="1"/>
              <a:t>Map.of</a:t>
            </a:r>
            <a:r>
              <a:rPr lang="en-IN" sz="900" dirty="0"/>
              <a:t>("topic", topics[</a:t>
            </a:r>
            <a:r>
              <a:rPr lang="en-IN" sz="900" dirty="0" err="1"/>
              <a:t>randomIndex</a:t>
            </a:r>
            <a:r>
              <a:rPr lang="en-IN" sz="900" dirty="0"/>
              <a:t>]));</a:t>
            </a:r>
            <a:br>
              <a:rPr lang="en-IN" sz="900" dirty="0"/>
            </a:br>
            <a:r>
              <a:rPr lang="en-IN" sz="900" dirty="0"/>
              <a:t>        });</a:t>
            </a:r>
            <a:br>
              <a:rPr lang="en-IN" sz="900" dirty="0"/>
            </a:br>
            <a:r>
              <a:rPr lang="en-IN" sz="900" dirty="0"/>
              <a:t>        </a:t>
            </a:r>
            <a:r>
              <a:rPr lang="en-IN" sz="900" dirty="0" err="1"/>
              <a:t>Spark.post</a:t>
            </a:r>
            <a:r>
              <a:rPr lang="en-IN" sz="900" dirty="0"/>
              <a:t>("/store", (request, response) -&gt; {</a:t>
            </a:r>
            <a:br>
              <a:rPr lang="en-IN" sz="900" dirty="0"/>
            </a:br>
            <a:r>
              <a:rPr lang="en-IN" sz="900" dirty="0"/>
              <a:t>            </a:t>
            </a:r>
            <a:r>
              <a:rPr lang="en-IN" sz="900" dirty="0" err="1"/>
              <a:t>response.type</a:t>
            </a:r>
            <a:r>
              <a:rPr lang="en-IN" sz="900" dirty="0"/>
              <a:t>("application/</a:t>
            </a:r>
            <a:r>
              <a:rPr lang="en-IN" sz="900" dirty="0" err="1"/>
              <a:t>json</a:t>
            </a:r>
            <a:r>
              <a:rPr lang="en-IN" sz="900" dirty="0"/>
              <a:t>");</a:t>
            </a:r>
            <a:br>
              <a:rPr lang="en-IN" sz="900" dirty="0"/>
            </a:br>
            <a:r>
              <a:rPr lang="en-IN" sz="900" dirty="0"/>
              <a:t>            int </a:t>
            </a:r>
            <a:r>
              <a:rPr lang="en-IN" sz="900" dirty="0" err="1"/>
              <a:t>userId</a:t>
            </a:r>
            <a:r>
              <a:rPr lang="en-IN" sz="900" dirty="0"/>
              <a:t> = </a:t>
            </a:r>
            <a:r>
              <a:rPr lang="en-IN" sz="900" dirty="0" err="1"/>
              <a:t>Integer.parseInt</a:t>
            </a:r>
            <a:r>
              <a:rPr lang="en-IN" sz="900" dirty="0"/>
              <a:t>(</a:t>
            </a:r>
            <a:r>
              <a:rPr lang="en-IN" sz="900" dirty="0" err="1"/>
              <a:t>request.queryParams</a:t>
            </a:r>
            <a:r>
              <a:rPr lang="en-IN" sz="900" dirty="0"/>
              <a:t>("</a:t>
            </a:r>
            <a:r>
              <a:rPr lang="en-IN" sz="900" dirty="0" err="1"/>
              <a:t>userId</a:t>
            </a:r>
            <a:r>
              <a:rPr lang="en-IN" sz="900" dirty="0"/>
              <a:t>"));</a:t>
            </a:r>
            <a:br>
              <a:rPr lang="en-IN" sz="900" dirty="0"/>
            </a:br>
            <a:r>
              <a:rPr lang="en-IN" sz="900" dirty="0"/>
              <a:t>            try (</a:t>
            </a:r>
            <a:r>
              <a:rPr lang="en-IN" sz="900" dirty="0" err="1"/>
              <a:t>InputStream</a:t>
            </a:r>
            <a:r>
              <a:rPr lang="en-IN" sz="900" dirty="0"/>
              <a:t> is = </a:t>
            </a:r>
            <a:r>
              <a:rPr lang="en-IN" sz="900" dirty="0" err="1"/>
              <a:t>request.raw</a:t>
            </a:r>
            <a:r>
              <a:rPr lang="en-IN" sz="900" dirty="0"/>
              <a:t>().</a:t>
            </a:r>
            <a:r>
              <a:rPr lang="en-IN" sz="900" dirty="0" err="1"/>
              <a:t>getPart</a:t>
            </a:r>
            <a:r>
              <a:rPr lang="en-IN" sz="900" dirty="0"/>
              <a:t>("</a:t>
            </a:r>
            <a:r>
              <a:rPr lang="en-IN" sz="900" dirty="0" err="1"/>
              <a:t>pythonFile</a:t>
            </a:r>
            <a:r>
              <a:rPr lang="en-IN" sz="900" dirty="0"/>
              <a:t>").</a:t>
            </a:r>
            <a:r>
              <a:rPr lang="en-IN" sz="900" dirty="0" err="1"/>
              <a:t>getInputStream</a:t>
            </a:r>
            <a:r>
              <a:rPr lang="en-IN" sz="900" dirty="0"/>
              <a:t>();</a:t>
            </a:r>
            <a:br>
              <a:rPr lang="en-IN" sz="900" dirty="0"/>
            </a:br>
            <a:r>
              <a:rPr lang="en-IN" sz="900" dirty="0"/>
              <a:t>                 Connection conn = </a:t>
            </a:r>
            <a:r>
              <a:rPr lang="en-IN" sz="900" dirty="0" err="1"/>
              <a:t>DriverManager.getConnection</a:t>
            </a:r>
            <a:r>
              <a:rPr lang="en-IN" sz="900" dirty="0"/>
              <a:t>(JDBC_URL, JDBC_USER, JDBC_PASSWORD);</a:t>
            </a:r>
            <a:br>
              <a:rPr lang="en-IN" sz="900" dirty="0"/>
            </a:br>
            <a:r>
              <a:rPr lang="en-IN" sz="900" dirty="0"/>
              <a:t>                 </a:t>
            </a:r>
            <a:r>
              <a:rPr lang="en-IN" sz="900" dirty="0" err="1"/>
              <a:t>PreparedStatement</a:t>
            </a:r>
            <a:r>
              <a:rPr lang="en-IN" sz="900" dirty="0"/>
              <a:t> </a:t>
            </a:r>
            <a:r>
              <a:rPr lang="en-IN" sz="900" dirty="0" err="1"/>
              <a:t>stmt</a:t>
            </a:r>
            <a:r>
              <a:rPr lang="en-IN" sz="900" dirty="0"/>
              <a:t> = </a:t>
            </a:r>
            <a:r>
              <a:rPr lang="en-IN" sz="900" dirty="0" err="1"/>
              <a:t>conn.prepareStatement</a:t>
            </a:r>
            <a:r>
              <a:rPr lang="en-IN" sz="900" dirty="0"/>
              <a:t>("INSERT INTO inventions (</a:t>
            </a:r>
            <a:r>
              <a:rPr lang="en-IN" sz="900" dirty="0" err="1"/>
              <a:t>userId</a:t>
            </a:r>
            <a:r>
              <a:rPr lang="en-IN" sz="900" dirty="0"/>
              <a:t>, </a:t>
            </a:r>
            <a:r>
              <a:rPr lang="en-IN" sz="900" dirty="0" err="1"/>
              <a:t>inventionName</a:t>
            </a:r>
            <a:r>
              <a:rPr lang="en-IN" sz="900" dirty="0"/>
              <a:t>, </a:t>
            </a:r>
            <a:r>
              <a:rPr lang="en-IN" sz="900" dirty="0" err="1"/>
              <a:t>filePath</a:t>
            </a:r>
            <a:r>
              <a:rPr lang="en-IN" sz="900" dirty="0"/>
              <a:t>) VALUES (?, ?, ?)")) {</a:t>
            </a:r>
            <a:br>
              <a:rPr lang="en-IN" sz="900" dirty="0"/>
            </a:br>
            <a:r>
              <a:rPr lang="en-IN" sz="900" dirty="0"/>
              <a:t>                String </a:t>
            </a:r>
            <a:r>
              <a:rPr lang="en-IN" sz="900" dirty="0" err="1"/>
              <a:t>fileName</a:t>
            </a:r>
            <a:r>
              <a:rPr lang="en-IN" sz="900" dirty="0"/>
              <a:t> = </a:t>
            </a:r>
            <a:r>
              <a:rPr lang="en-IN" sz="900" dirty="0" err="1"/>
              <a:t>System.currentTimeMillis</a:t>
            </a:r>
            <a:r>
              <a:rPr lang="en-IN" sz="900" dirty="0"/>
              <a:t>() + "_" + </a:t>
            </a:r>
            <a:r>
              <a:rPr lang="en-IN" sz="900" dirty="0" err="1"/>
              <a:t>request.raw</a:t>
            </a:r>
            <a:r>
              <a:rPr lang="en-IN" sz="900" dirty="0"/>
              <a:t>().</a:t>
            </a:r>
            <a:r>
              <a:rPr lang="en-IN" sz="900" dirty="0" err="1"/>
              <a:t>getPart</a:t>
            </a:r>
            <a:r>
              <a:rPr lang="en-IN" sz="900" dirty="0"/>
              <a:t>("</a:t>
            </a:r>
            <a:r>
              <a:rPr lang="en-IN" sz="900" dirty="0" err="1"/>
              <a:t>pythonFile</a:t>
            </a:r>
            <a:r>
              <a:rPr lang="en-IN" sz="900" dirty="0"/>
              <a:t>").</a:t>
            </a:r>
            <a:r>
              <a:rPr lang="en-IN" sz="900" dirty="0" err="1"/>
              <a:t>getSubmittedFileName</a:t>
            </a:r>
            <a:r>
              <a:rPr lang="en-IN" sz="900" dirty="0"/>
              <a:t>();</a:t>
            </a:r>
            <a:br>
              <a:rPr lang="en-IN" sz="900" dirty="0"/>
            </a:br>
            <a:r>
              <a:rPr lang="en-IN" sz="900" dirty="0"/>
              <a:t>                String </a:t>
            </a:r>
            <a:r>
              <a:rPr lang="en-IN" sz="900" dirty="0" err="1"/>
              <a:t>filePath</a:t>
            </a:r>
            <a:r>
              <a:rPr lang="en-IN" sz="900" dirty="0"/>
              <a:t> = UPLOAD_DIR + </a:t>
            </a:r>
            <a:r>
              <a:rPr lang="en-IN" sz="900" dirty="0" err="1"/>
              <a:t>fileName</a:t>
            </a:r>
            <a:r>
              <a:rPr lang="en-IN" sz="900" dirty="0"/>
              <a:t>;</a:t>
            </a:r>
            <a:br>
              <a:rPr lang="en-IN" sz="900" dirty="0"/>
            </a:br>
            <a:r>
              <a:rPr lang="en-IN" sz="900" dirty="0"/>
              <a:t>                </a:t>
            </a:r>
            <a:r>
              <a:rPr lang="en-IN" sz="900" dirty="0" err="1"/>
              <a:t>Files.copy</a:t>
            </a:r>
            <a:r>
              <a:rPr lang="en-IN" sz="900" dirty="0"/>
              <a:t>(is, </a:t>
            </a:r>
            <a:r>
              <a:rPr lang="en-IN" sz="900" dirty="0" err="1"/>
              <a:t>Paths.get</a:t>
            </a:r>
            <a:r>
              <a:rPr lang="en-IN" sz="900" dirty="0"/>
              <a:t>(</a:t>
            </a:r>
            <a:r>
              <a:rPr lang="en-IN" sz="900" dirty="0" err="1"/>
              <a:t>filePath</a:t>
            </a:r>
            <a:r>
              <a:rPr lang="en-IN" sz="900" dirty="0"/>
              <a:t>), </a:t>
            </a:r>
            <a:r>
              <a:rPr lang="en-IN" sz="900" dirty="0" err="1"/>
              <a:t>StandardCopyOption.REPLACE_EXISTING</a:t>
            </a:r>
            <a:r>
              <a:rPr lang="en-IN" sz="900" dirty="0"/>
              <a:t>);</a:t>
            </a:r>
            <a:br>
              <a:rPr lang="en-IN" sz="900" dirty="0"/>
            </a:br>
            <a:r>
              <a:rPr lang="en-IN" sz="900" dirty="0"/>
              <a:t>                </a:t>
            </a:r>
            <a:r>
              <a:rPr lang="en-IN" sz="900" dirty="0" err="1"/>
              <a:t>stmt.setInt</a:t>
            </a:r>
            <a:r>
              <a:rPr lang="en-IN" sz="900" dirty="0"/>
              <a:t>(1, </a:t>
            </a:r>
            <a:r>
              <a:rPr lang="en-IN" sz="900" dirty="0" err="1"/>
              <a:t>userId</a:t>
            </a:r>
            <a:r>
              <a:rPr lang="en-IN" sz="900" dirty="0"/>
              <a:t>);</a:t>
            </a:r>
            <a:br>
              <a:rPr lang="en-IN" sz="900" dirty="0"/>
            </a:br>
            <a:r>
              <a:rPr lang="en-IN" sz="900" dirty="0"/>
              <a:t>                </a:t>
            </a:r>
            <a:r>
              <a:rPr lang="en-IN" sz="900" dirty="0" err="1"/>
              <a:t>stmt.setString</a:t>
            </a:r>
            <a:r>
              <a:rPr lang="en-IN" sz="900" dirty="0"/>
              <a:t>(2, </a:t>
            </a:r>
            <a:r>
              <a:rPr lang="en-IN" sz="900" dirty="0" err="1"/>
              <a:t>request.raw</a:t>
            </a:r>
            <a:r>
              <a:rPr lang="en-IN" sz="900" dirty="0"/>
              <a:t>().</a:t>
            </a:r>
            <a:r>
              <a:rPr lang="en-IN" sz="900" dirty="0" err="1"/>
              <a:t>getPart</a:t>
            </a:r>
            <a:r>
              <a:rPr lang="en-IN" sz="900" dirty="0"/>
              <a:t>("</a:t>
            </a:r>
            <a:r>
              <a:rPr lang="en-IN" sz="900" dirty="0" err="1"/>
              <a:t>pythonFile</a:t>
            </a:r>
            <a:r>
              <a:rPr lang="en-IN" sz="900" dirty="0"/>
              <a:t>").</a:t>
            </a:r>
            <a:r>
              <a:rPr lang="en-IN" sz="900" dirty="0" err="1"/>
              <a:t>getSubmittedFileName</a:t>
            </a:r>
            <a:r>
              <a:rPr lang="en-IN" sz="900" dirty="0"/>
              <a:t>());</a:t>
            </a:r>
            <a:br>
              <a:rPr lang="en-IN" sz="900" dirty="0"/>
            </a:br>
            <a:r>
              <a:rPr lang="en-IN" sz="900" dirty="0"/>
              <a:t>                </a:t>
            </a:r>
            <a:r>
              <a:rPr lang="en-IN" sz="900" dirty="0" err="1"/>
              <a:t>stmt.setString</a:t>
            </a:r>
            <a:r>
              <a:rPr lang="en-IN" sz="900" dirty="0"/>
              <a:t>(3, </a:t>
            </a:r>
            <a:r>
              <a:rPr lang="en-IN" sz="900" dirty="0" err="1"/>
              <a:t>filePath</a:t>
            </a:r>
            <a:r>
              <a:rPr lang="en-IN" sz="900" dirty="0"/>
              <a:t>);</a:t>
            </a:r>
            <a:br>
              <a:rPr lang="en-IN" sz="900" dirty="0"/>
            </a:br>
            <a:r>
              <a:rPr lang="en-IN" sz="900" dirty="0"/>
              <a:t>                </a:t>
            </a:r>
            <a:r>
              <a:rPr lang="en-IN" sz="900" dirty="0" err="1"/>
              <a:t>stmt.executeUpdate</a:t>
            </a:r>
            <a:r>
              <a:rPr lang="en-IN" sz="900" dirty="0"/>
              <a:t>();</a:t>
            </a:r>
            <a:br>
              <a:rPr lang="en-IN" sz="900" dirty="0"/>
            </a:br>
            <a:r>
              <a:rPr lang="en-IN" sz="900" dirty="0"/>
              <a:t>                return new </a:t>
            </a:r>
            <a:r>
              <a:rPr lang="en-IN" sz="900" dirty="0" err="1"/>
              <a:t>Gson</a:t>
            </a:r>
            <a:r>
              <a:rPr lang="en-IN" sz="900" dirty="0"/>
              <a:t>().</a:t>
            </a:r>
            <a:r>
              <a:rPr lang="en-IN" sz="900" dirty="0" err="1"/>
              <a:t>toJson</a:t>
            </a:r>
            <a:r>
              <a:rPr lang="en-IN" sz="900" dirty="0"/>
              <a:t>(</a:t>
            </a:r>
            <a:r>
              <a:rPr lang="en-IN" sz="900" dirty="0" err="1"/>
              <a:t>Map.of</a:t>
            </a:r>
            <a:r>
              <a:rPr lang="en-IN" sz="900" dirty="0"/>
              <a:t>("success", true, "message", "Invention stored successfully."));</a:t>
            </a:r>
            <a:br>
              <a:rPr lang="en-IN" sz="900" dirty="0"/>
            </a:br>
            <a:r>
              <a:rPr lang="en-IN" sz="900" dirty="0"/>
              <a:t>            } catch (Exception e) {</a:t>
            </a:r>
            <a:br>
              <a:rPr lang="en-IN" sz="900" dirty="0"/>
            </a:br>
            <a:r>
              <a:rPr lang="en-IN" sz="900" dirty="0"/>
              <a:t>                </a:t>
            </a:r>
            <a:r>
              <a:rPr lang="en-IN" sz="900" dirty="0" err="1"/>
              <a:t>e.printStackTrace</a:t>
            </a:r>
            <a:r>
              <a:rPr lang="en-IN" sz="900" dirty="0"/>
              <a:t>();</a:t>
            </a:r>
            <a:br>
              <a:rPr lang="en-IN" sz="900" dirty="0"/>
            </a:br>
            <a:r>
              <a:rPr lang="en-IN" sz="900" dirty="0"/>
              <a:t>                return new </a:t>
            </a:r>
            <a:r>
              <a:rPr lang="en-IN" sz="900" dirty="0" err="1"/>
              <a:t>Gson</a:t>
            </a:r>
            <a:r>
              <a:rPr lang="en-IN" sz="900" dirty="0"/>
              <a:t>().</a:t>
            </a:r>
            <a:r>
              <a:rPr lang="en-IN" sz="900" dirty="0" err="1"/>
              <a:t>toJson</a:t>
            </a:r>
            <a:r>
              <a:rPr lang="en-IN" sz="900" dirty="0"/>
              <a:t>(</a:t>
            </a:r>
            <a:r>
              <a:rPr lang="en-IN" sz="900" dirty="0" err="1"/>
              <a:t>Map.of</a:t>
            </a:r>
            <a:r>
              <a:rPr lang="en-IN" sz="900" dirty="0"/>
              <a:t>("success", false, "message", "Storage failed: " + </a:t>
            </a:r>
            <a:r>
              <a:rPr lang="en-IN" sz="900" dirty="0" err="1"/>
              <a:t>e.getMessage</a:t>
            </a:r>
            <a:r>
              <a:rPr lang="en-IN" sz="900" dirty="0"/>
              <a:t>()));</a:t>
            </a:r>
            <a:br>
              <a:rPr lang="en-IN" sz="900" dirty="0"/>
            </a:br>
            <a:r>
              <a:rPr lang="en-IN" sz="900" dirty="0"/>
              <a:t>            }</a:t>
            </a:r>
            <a:br>
              <a:rPr lang="en-IN" sz="900" dirty="0"/>
            </a:br>
            <a:r>
              <a:rPr lang="en-IN" sz="900" dirty="0"/>
              <a:t>        });</a:t>
            </a:r>
            <a:br>
              <a:rPr lang="en-IN" sz="900" dirty="0"/>
            </a:br>
            <a:r>
              <a:rPr lang="en-IN" sz="900" dirty="0"/>
              <a:t>        </a:t>
            </a:r>
            <a:r>
              <a:rPr lang="en-IN" sz="900" dirty="0" err="1"/>
              <a:t>Spark.post</a:t>
            </a:r>
            <a:r>
              <a:rPr lang="en-IN" sz="900" dirty="0"/>
              <a:t>("/sell", (request, response) -&gt; {</a:t>
            </a:r>
            <a:br>
              <a:rPr lang="en-IN" sz="900" dirty="0"/>
            </a:br>
            <a:r>
              <a:rPr lang="en-IN" sz="900" dirty="0"/>
              <a:t>            </a:t>
            </a:r>
            <a:r>
              <a:rPr lang="en-IN" sz="900" dirty="0" err="1"/>
              <a:t>response.type</a:t>
            </a:r>
            <a:r>
              <a:rPr lang="en-IN" sz="900" dirty="0"/>
              <a:t>("application/</a:t>
            </a:r>
            <a:r>
              <a:rPr lang="en-IN" sz="900" dirty="0" err="1"/>
              <a:t>json</a:t>
            </a:r>
            <a:r>
              <a:rPr lang="en-IN" sz="900" dirty="0"/>
              <a:t>");</a:t>
            </a:r>
            <a:br>
              <a:rPr lang="en-IN" sz="900" dirty="0"/>
            </a:br>
            <a:r>
              <a:rPr lang="en-IN" sz="900" dirty="0"/>
              <a:t>            int </a:t>
            </a:r>
            <a:r>
              <a:rPr lang="en-IN" sz="900" dirty="0" err="1"/>
              <a:t>userId</a:t>
            </a:r>
            <a:r>
              <a:rPr lang="en-IN" sz="900" dirty="0"/>
              <a:t> = </a:t>
            </a:r>
            <a:r>
              <a:rPr lang="en-IN" sz="900" dirty="0" err="1"/>
              <a:t>Integer.parseInt</a:t>
            </a:r>
            <a:r>
              <a:rPr lang="en-IN" sz="900" dirty="0"/>
              <a:t>(</a:t>
            </a:r>
            <a:r>
              <a:rPr lang="en-IN" sz="900" dirty="0" err="1"/>
              <a:t>request.queryParams</a:t>
            </a:r>
            <a:r>
              <a:rPr lang="en-IN" sz="900" dirty="0"/>
              <a:t>("</a:t>
            </a:r>
            <a:r>
              <a:rPr lang="en-IN" sz="900" dirty="0" err="1"/>
              <a:t>userId</a:t>
            </a:r>
            <a:r>
              <a:rPr lang="en-IN" sz="900" dirty="0"/>
              <a:t>"));</a:t>
            </a:r>
            <a:br>
              <a:rPr lang="en-IN" sz="900" dirty="0"/>
            </a:br>
            <a:r>
              <a:rPr lang="en-IN" sz="900" dirty="0"/>
              <a:t>            double price = </a:t>
            </a:r>
            <a:r>
              <a:rPr lang="en-IN" sz="900" dirty="0" err="1"/>
              <a:t>Double.parseDouble</a:t>
            </a:r>
            <a:r>
              <a:rPr lang="en-IN" sz="900" dirty="0"/>
              <a:t>(</a:t>
            </a:r>
            <a:r>
              <a:rPr lang="en-IN" sz="900" dirty="0" err="1"/>
              <a:t>request.queryParams</a:t>
            </a:r>
            <a:r>
              <a:rPr lang="en-IN" sz="900" dirty="0"/>
              <a:t>("price"));</a:t>
            </a:r>
            <a:br>
              <a:rPr lang="en-IN" sz="900" dirty="0"/>
            </a:br>
            <a:r>
              <a:rPr lang="en-IN" sz="900" dirty="0"/>
              <a:t>            try (</a:t>
            </a:r>
            <a:r>
              <a:rPr lang="en-IN" sz="900" dirty="0" err="1"/>
              <a:t>InputStream</a:t>
            </a:r>
            <a:r>
              <a:rPr lang="en-IN" sz="900" dirty="0"/>
              <a:t> is = </a:t>
            </a:r>
            <a:r>
              <a:rPr lang="en-IN" sz="900" dirty="0" err="1"/>
              <a:t>request.raw</a:t>
            </a:r>
            <a:r>
              <a:rPr lang="en-IN" sz="900" dirty="0"/>
              <a:t>().</a:t>
            </a:r>
            <a:r>
              <a:rPr lang="en-IN" sz="900" dirty="0" err="1"/>
              <a:t>getPart</a:t>
            </a:r>
            <a:r>
              <a:rPr lang="en-IN" sz="900" dirty="0"/>
              <a:t>("</a:t>
            </a:r>
            <a:r>
              <a:rPr lang="en-IN" sz="900" dirty="0" err="1"/>
              <a:t>pythonFile</a:t>
            </a:r>
            <a:r>
              <a:rPr lang="en-IN" sz="900" dirty="0"/>
              <a:t>").</a:t>
            </a:r>
            <a:r>
              <a:rPr lang="en-IN" sz="900" dirty="0" err="1"/>
              <a:t>getInputStream</a:t>
            </a:r>
            <a:r>
              <a:rPr lang="en-IN" sz="900" dirty="0"/>
              <a:t>();</a:t>
            </a:r>
            <a:br>
              <a:rPr lang="en-IN" sz="900" dirty="0"/>
            </a:br>
            <a:r>
              <a:rPr lang="en-IN" sz="900" dirty="0"/>
              <a:t>                 Connection conn = </a:t>
            </a:r>
            <a:r>
              <a:rPr lang="en-IN" sz="900" dirty="0" err="1"/>
              <a:t>DriverManager.getConnection</a:t>
            </a:r>
            <a:r>
              <a:rPr lang="en-IN" sz="900" dirty="0"/>
              <a:t>(JDBC_URL, JDBC_USER, JDBC_PASSWORD);</a:t>
            </a:r>
            <a:br>
              <a:rPr lang="en-IN" sz="900" dirty="0"/>
            </a:br>
            <a:r>
              <a:rPr lang="en-IN" sz="900" dirty="0"/>
              <a:t>                 </a:t>
            </a:r>
            <a:r>
              <a:rPr lang="en-IN" sz="900" dirty="0" err="1"/>
              <a:t>PreparedStatement</a:t>
            </a:r>
            <a:r>
              <a:rPr lang="en-IN" sz="900" dirty="0"/>
              <a:t> </a:t>
            </a:r>
            <a:r>
              <a:rPr lang="en-IN" sz="900" dirty="0" err="1"/>
              <a:t>stmt</a:t>
            </a:r>
            <a:r>
              <a:rPr lang="en-IN" sz="900" dirty="0"/>
              <a:t> = </a:t>
            </a:r>
            <a:r>
              <a:rPr lang="en-IN" sz="900" dirty="0" err="1"/>
              <a:t>conn.prepareStatement</a:t>
            </a:r>
            <a:r>
              <a:rPr lang="en-IN" sz="900" dirty="0"/>
              <a:t>("INSERT INTO inventions (</a:t>
            </a:r>
            <a:r>
              <a:rPr lang="en-IN" sz="900" dirty="0" err="1"/>
              <a:t>userId</a:t>
            </a:r>
            <a:r>
              <a:rPr lang="en-IN" sz="900" dirty="0"/>
              <a:t>, </a:t>
            </a:r>
            <a:r>
              <a:rPr lang="en-IN" sz="900" dirty="0" err="1"/>
              <a:t>inventionName</a:t>
            </a:r>
            <a:r>
              <a:rPr lang="en-IN" sz="900" dirty="0"/>
              <a:t>, </a:t>
            </a:r>
            <a:r>
              <a:rPr lang="en-IN" sz="900" dirty="0" err="1"/>
              <a:t>filePath</a:t>
            </a:r>
            <a:r>
              <a:rPr lang="en-IN" sz="900" dirty="0"/>
              <a:t>, price) VALUES (?, ?, ?, ?)")) {</a:t>
            </a:r>
            <a:br>
              <a:rPr lang="en-IN" sz="900" dirty="0"/>
            </a:br>
            <a:r>
              <a:rPr lang="en-IN" sz="900" dirty="0"/>
              <a:t>                String </a:t>
            </a:r>
            <a:r>
              <a:rPr lang="en-IN" sz="900" dirty="0" err="1"/>
              <a:t>fileName</a:t>
            </a:r>
            <a:r>
              <a:rPr lang="en-IN" sz="900" dirty="0"/>
              <a:t> = </a:t>
            </a:r>
            <a:r>
              <a:rPr lang="en-IN" sz="900" dirty="0" err="1"/>
              <a:t>System.currentTimeMillis</a:t>
            </a:r>
            <a:r>
              <a:rPr lang="en-IN" sz="900" dirty="0"/>
              <a:t>() + "_" + </a:t>
            </a:r>
            <a:r>
              <a:rPr lang="en-IN" sz="900" dirty="0" err="1"/>
              <a:t>request.raw</a:t>
            </a:r>
            <a:r>
              <a:rPr lang="en-IN" sz="900" dirty="0"/>
              <a:t>().</a:t>
            </a:r>
            <a:r>
              <a:rPr lang="en-IN" sz="900" dirty="0" err="1"/>
              <a:t>getPart</a:t>
            </a:r>
            <a:r>
              <a:rPr lang="en-IN" sz="900" dirty="0"/>
              <a:t>("</a:t>
            </a:r>
            <a:r>
              <a:rPr lang="en-IN" sz="900" dirty="0" err="1"/>
              <a:t>pythonFile</a:t>
            </a:r>
            <a:r>
              <a:rPr lang="en-IN" sz="900" dirty="0"/>
              <a:t>").</a:t>
            </a:r>
            <a:r>
              <a:rPr lang="en-IN" sz="900" dirty="0" err="1"/>
              <a:t>getSubmittedFileName</a:t>
            </a:r>
            <a:r>
              <a:rPr lang="en-IN" sz="900" dirty="0"/>
              <a:t>();</a:t>
            </a:r>
            <a:br>
              <a:rPr lang="en-IN" sz="900" dirty="0"/>
            </a:br>
            <a:r>
              <a:rPr lang="en-IN" sz="900" dirty="0"/>
              <a:t>                String </a:t>
            </a:r>
            <a:r>
              <a:rPr lang="en-IN" sz="900" dirty="0" err="1"/>
              <a:t>filePath</a:t>
            </a:r>
            <a:r>
              <a:rPr lang="en-IN" sz="900" dirty="0"/>
              <a:t> = UPLOAD_DIR + </a:t>
            </a:r>
            <a:r>
              <a:rPr lang="en-IN" sz="900" dirty="0" err="1"/>
              <a:t>fileName</a:t>
            </a:r>
            <a:r>
              <a:rPr lang="en-IN" sz="900" dirty="0"/>
              <a:t>;</a:t>
            </a:r>
            <a:br>
              <a:rPr lang="en-IN" sz="900" dirty="0"/>
            </a:br>
            <a:r>
              <a:rPr lang="en-IN" sz="900" dirty="0"/>
              <a:t>                </a:t>
            </a:r>
            <a:r>
              <a:rPr lang="en-IN" sz="900" dirty="0" err="1"/>
              <a:t>Files.copy</a:t>
            </a:r>
            <a:r>
              <a:rPr lang="en-IN" sz="900" dirty="0"/>
              <a:t>(is, </a:t>
            </a:r>
            <a:r>
              <a:rPr lang="en-IN" sz="900" dirty="0" err="1"/>
              <a:t>Paths.get</a:t>
            </a:r>
            <a:r>
              <a:rPr lang="en-IN" sz="900" dirty="0"/>
              <a:t>(</a:t>
            </a:r>
            <a:r>
              <a:rPr lang="en-IN" sz="900" dirty="0" err="1"/>
              <a:t>filePath</a:t>
            </a:r>
            <a:r>
              <a:rPr lang="en-IN" sz="900" dirty="0"/>
              <a:t>), </a:t>
            </a:r>
            <a:r>
              <a:rPr lang="en-IN" sz="900" dirty="0" err="1"/>
              <a:t>StandardCopyOption.REPLACE_EXISTING</a:t>
            </a:r>
            <a:r>
              <a:rPr lang="en-IN" sz="900" dirty="0"/>
              <a:t>);</a:t>
            </a:r>
            <a:br>
              <a:rPr lang="en-IN" sz="900" dirty="0"/>
            </a:br>
            <a:r>
              <a:rPr lang="en-IN" sz="900" dirty="0"/>
              <a:t>                </a:t>
            </a:r>
            <a:r>
              <a:rPr lang="en-IN" sz="900" dirty="0" err="1"/>
              <a:t>stmt.setInt</a:t>
            </a:r>
            <a:r>
              <a:rPr lang="en-IN" sz="900" dirty="0"/>
              <a:t>(1, </a:t>
            </a:r>
            <a:r>
              <a:rPr lang="en-IN" sz="900" dirty="0" err="1"/>
              <a:t>userId</a:t>
            </a:r>
            <a:r>
              <a:rPr lang="en-IN" sz="900" dirty="0"/>
              <a:t>);</a:t>
            </a:r>
            <a:br>
              <a:rPr lang="en-IN" sz="900" dirty="0"/>
            </a:br>
            <a:r>
              <a:rPr lang="en-IN" sz="900" dirty="0"/>
              <a:t>                </a:t>
            </a:r>
            <a:r>
              <a:rPr lang="en-IN" sz="900" dirty="0" err="1"/>
              <a:t>stmt.setString</a:t>
            </a:r>
            <a:r>
              <a:rPr lang="en-IN" sz="900" dirty="0"/>
              <a:t>(2, </a:t>
            </a:r>
            <a:r>
              <a:rPr lang="en-IN" sz="900" dirty="0" err="1"/>
              <a:t>request.raw</a:t>
            </a:r>
            <a:r>
              <a:rPr lang="en-IN" sz="900" dirty="0"/>
              <a:t>().</a:t>
            </a:r>
            <a:r>
              <a:rPr lang="en-IN" sz="900" dirty="0" err="1"/>
              <a:t>getPart</a:t>
            </a:r>
            <a:r>
              <a:rPr lang="en-IN" sz="900" dirty="0"/>
              <a:t>("</a:t>
            </a:r>
            <a:r>
              <a:rPr lang="en-IN" sz="900" dirty="0" err="1"/>
              <a:t>pythonFile</a:t>
            </a:r>
            <a:r>
              <a:rPr lang="en-IN" sz="900" dirty="0"/>
              <a:t>").</a:t>
            </a:r>
            <a:r>
              <a:rPr lang="en-IN" sz="900" dirty="0" err="1"/>
              <a:t>getSubmittedFileName</a:t>
            </a:r>
            <a:r>
              <a:rPr lang="en-IN" sz="900" dirty="0"/>
              <a:t>());</a:t>
            </a:r>
            <a:br>
              <a:rPr lang="en-IN" sz="900" dirty="0"/>
            </a:br>
            <a:r>
              <a:rPr lang="en-IN" sz="900" dirty="0"/>
              <a:t>                </a:t>
            </a:r>
            <a:r>
              <a:rPr lang="en-IN" sz="900" dirty="0" err="1"/>
              <a:t>stmt.setString</a:t>
            </a:r>
            <a:r>
              <a:rPr lang="en-IN" sz="900" dirty="0"/>
              <a:t>(3, </a:t>
            </a:r>
            <a:r>
              <a:rPr lang="en-IN" sz="900" dirty="0" err="1"/>
              <a:t>filePath</a:t>
            </a:r>
            <a:r>
              <a:rPr lang="en-IN" sz="900" dirty="0"/>
              <a:t>);</a:t>
            </a:r>
            <a:br>
              <a:rPr lang="en-IN" sz="900" dirty="0"/>
            </a:br>
            <a:r>
              <a:rPr lang="en-IN" sz="900" dirty="0"/>
              <a:t>                </a:t>
            </a:r>
            <a:r>
              <a:rPr lang="en-IN" sz="900" dirty="0" err="1"/>
              <a:t>stmt.setDouble</a:t>
            </a:r>
            <a:r>
              <a:rPr lang="en-IN" sz="900" dirty="0"/>
              <a:t>(4, price);</a:t>
            </a:r>
            <a:br>
              <a:rPr lang="en-IN" sz="900" dirty="0"/>
            </a:br>
            <a:r>
              <a:rPr lang="en-IN" sz="900" dirty="0"/>
              <a:t>                </a:t>
            </a:r>
            <a:r>
              <a:rPr lang="en-IN" sz="900" dirty="0" err="1"/>
              <a:t>stmt.executeUpdate</a:t>
            </a:r>
            <a:r>
              <a:rPr lang="en-IN" sz="900" dirty="0"/>
              <a:t>();</a:t>
            </a:r>
            <a:br>
              <a:rPr lang="en-IN" sz="900" dirty="0"/>
            </a:br>
            <a:r>
              <a:rPr lang="en-IN" sz="900" dirty="0"/>
              <a:t>                return new </a:t>
            </a:r>
            <a:r>
              <a:rPr lang="en-IN" sz="900" dirty="0" err="1"/>
              <a:t>Gson</a:t>
            </a:r>
            <a:r>
              <a:rPr lang="en-IN" sz="900" dirty="0"/>
              <a:t>().</a:t>
            </a:r>
            <a:r>
              <a:rPr lang="en-IN" sz="900" dirty="0" err="1"/>
              <a:t>toJson</a:t>
            </a:r>
            <a:r>
              <a:rPr lang="en-IN" sz="900" dirty="0"/>
              <a:t>(</a:t>
            </a:r>
            <a:r>
              <a:rPr lang="en-IN" sz="900" dirty="0" err="1"/>
              <a:t>Map.of</a:t>
            </a:r>
            <a:r>
              <a:rPr lang="en-IN" sz="900" dirty="0"/>
              <a:t>("success", true, "message", "Invention listed for sale."));</a:t>
            </a:r>
            <a:br>
              <a:rPr lang="en-IN" sz="900" dirty="0"/>
            </a:br>
            <a:r>
              <a:rPr lang="en-IN" sz="900" dirty="0"/>
              <a:t>            } catch (Exception e) {</a:t>
            </a:r>
            <a:br>
              <a:rPr lang="en-IN" sz="900" dirty="0"/>
            </a:br>
            <a:r>
              <a:rPr lang="en-IN" sz="900" dirty="0"/>
              <a:t>                </a:t>
            </a:r>
            <a:r>
              <a:rPr lang="en-IN" sz="900" dirty="0" err="1"/>
              <a:t>e.printStackTrace</a:t>
            </a:r>
            <a:r>
              <a:rPr lang="en-IN" sz="900" dirty="0"/>
              <a:t>();</a:t>
            </a:r>
            <a:br>
              <a:rPr lang="en-IN" sz="900" dirty="0"/>
            </a:br>
            <a:r>
              <a:rPr lang="en-IN" sz="900" dirty="0"/>
              <a:t>                return new </a:t>
            </a:r>
            <a:r>
              <a:rPr lang="en-IN" sz="900" dirty="0" err="1"/>
              <a:t>Gson</a:t>
            </a:r>
            <a:r>
              <a:rPr lang="en-IN" sz="900" dirty="0"/>
              <a:t>().</a:t>
            </a:r>
            <a:r>
              <a:rPr lang="en-IN" sz="900" dirty="0" err="1"/>
              <a:t>toJson</a:t>
            </a:r>
            <a:r>
              <a:rPr lang="en-IN" sz="900" dirty="0"/>
              <a:t>(</a:t>
            </a:r>
            <a:r>
              <a:rPr lang="en-IN" sz="900" dirty="0" err="1"/>
              <a:t>Map.of</a:t>
            </a:r>
            <a:r>
              <a:rPr lang="en-IN" sz="900" dirty="0"/>
              <a:t>("success", false, "message", "Sale listing failed: " + </a:t>
            </a:r>
            <a:r>
              <a:rPr lang="en-IN" sz="900" dirty="0" err="1"/>
              <a:t>e.getMessage</a:t>
            </a:r>
            <a:r>
              <a:rPr lang="en-IN" sz="900" dirty="0"/>
              <a:t>()));</a:t>
            </a:r>
            <a:br>
              <a:rPr lang="en-IN" sz="900" dirty="0"/>
            </a:br>
            <a:r>
              <a:rPr lang="en-IN" sz="900" dirty="0"/>
              <a:t>            }</a:t>
            </a:r>
            <a:br>
              <a:rPr lang="en-IN" sz="900" dirty="0"/>
            </a:br>
            <a:r>
              <a:rPr lang="en-IN" sz="900" dirty="0"/>
              <a:t>        });</a:t>
            </a:r>
            <a:br>
              <a:rPr lang="en-IN" sz="900" dirty="0"/>
            </a:br>
            <a:br>
              <a:rPr lang="en-IN" sz="1000" dirty="0"/>
            </a:br>
            <a:r>
              <a:rPr lang="en-IN" sz="1000" dirty="0"/>
              <a:t>        </a:t>
            </a:r>
          </a:p>
        </p:txBody>
      </p:sp>
      <p:sp>
        <p:nvSpPr>
          <p:cNvPr id="3" name="TextBox 2">
            <a:extLst>
              <a:ext uri="{FF2B5EF4-FFF2-40B4-BE49-F238E27FC236}">
                <a16:creationId xmlns:a16="http://schemas.microsoft.com/office/drawing/2014/main" id="{08E542C2-C183-4441-C0E6-EEA97AD1377D}"/>
              </a:ext>
            </a:extLst>
          </p:cNvPr>
          <p:cNvSpPr txBox="1"/>
          <p:nvPr/>
        </p:nvSpPr>
        <p:spPr>
          <a:xfrm>
            <a:off x="8229600" y="1071801"/>
            <a:ext cx="3687097" cy="5786199"/>
          </a:xfrm>
          <a:prstGeom prst="rect">
            <a:avLst/>
          </a:prstGeom>
          <a:noFill/>
        </p:spPr>
        <p:txBody>
          <a:bodyPr wrap="square" rtlCol="0">
            <a:spAutoFit/>
          </a:bodyPr>
          <a:lstStyle/>
          <a:p>
            <a:r>
              <a:rPr lang="en-IN" sz="1000" dirty="0" err="1"/>
              <a:t>Spark.post</a:t>
            </a:r>
            <a:r>
              <a:rPr lang="en-IN" sz="1000" dirty="0"/>
              <a:t>("/certify", (request, response) -&gt; {</a:t>
            </a:r>
            <a:br>
              <a:rPr lang="en-IN" sz="1000" dirty="0"/>
            </a:br>
            <a:r>
              <a:rPr lang="en-IN" sz="1000" dirty="0"/>
              <a:t>            </a:t>
            </a:r>
            <a:r>
              <a:rPr lang="en-IN" sz="1000" dirty="0" err="1"/>
              <a:t>response.type</a:t>
            </a:r>
            <a:r>
              <a:rPr lang="en-IN" sz="1000" dirty="0"/>
              <a:t>("application/</a:t>
            </a:r>
            <a:r>
              <a:rPr lang="en-IN" sz="1000" dirty="0" err="1"/>
              <a:t>json</a:t>
            </a:r>
            <a:r>
              <a:rPr lang="en-IN" sz="1000" dirty="0"/>
              <a:t>");</a:t>
            </a:r>
            <a:br>
              <a:rPr lang="en-IN" sz="1000" dirty="0"/>
            </a:br>
            <a:r>
              <a:rPr lang="en-IN" sz="1000" dirty="0"/>
              <a:t>            int </a:t>
            </a:r>
            <a:r>
              <a:rPr lang="en-IN" sz="1000" dirty="0" err="1"/>
              <a:t>userId</a:t>
            </a:r>
            <a:r>
              <a:rPr lang="en-IN" sz="1000" dirty="0"/>
              <a:t> = </a:t>
            </a:r>
            <a:r>
              <a:rPr lang="en-IN" sz="1000" dirty="0" err="1"/>
              <a:t>Integer.parseInt</a:t>
            </a:r>
            <a:r>
              <a:rPr lang="en-IN" sz="1000" dirty="0"/>
              <a:t>(</a:t>
            </a:r>
            <a:r>
              <a:rPr lang="en-IN" sz="1000" dirty="0" err="1"/>
              <a:t>request.queryParams</a:t>
            </a:r>
            <a:r>
              <a:rPr lang="en-IN" sz="1000" dirty="0"/>
              <a:t>("</a:t>
            </a:r>
            <a:r>
              <a:rPr lang="en-IN" sz="1000" dirty="0" err="1"/>
              <a:t>userId</a:t>
            </a:r>
            <a:r>
              <a:rPr lang="en-IN" sz="1000" dirty="0"/>
              <a:t>"));</a:t>
            </a:r>
            <a:br>
              <a:rPr lang="en-IN" sz="1000" dirty="0"/>
            </a:br>
            <a:r>
              <a:rPr lang="en-IN" sz="1000" dirty="0"/>
              <a:t>            try (</a:t>
            </a:r>
            <a:r>
              <a:rPr lang="en-IN" sz="1000" dirty="0" err="1"/>
              <a:t>InputStream</a:t>
            </a:r>
            <a:r>
              <a:rPr lang="en-IN" sz="1000" dirty="0"/>
              <a:t> is = </a:t>
            </a:r>
            <a:r>
              <a:rPr lang="en-IN" sz="1000" dirty="0" err="1"/>
              <a:t>request.raw</a:t>
            </a:r>
            <a:r>
              <a:rPr lang="en-IN" sz="1000" dirty="0"/>
              <a:t>().</a:t>
            </a:r>
            <a:r>
              <a:rPr lang="en-IN" sz="1000" dirty="0" err="1"/>
              <a:t>getPart</a:t>
            </a:r>
            <a:r>
              <a:rPr lang="en-IN" sz="1000" dirty="0"/>
              <a:t>("</a:t>
            </a:r>
            <a:r>
              <a:rPr lang="en-IN" sz="1000" dirty="0" err="1"/>
              <a:t>pythonFile</a:t>
            </a:r>
            <a:r>
              <a:rPr lang="en-IN" sz="1000" dirty="0"/>
              <a:t>").</a:t>
            </a:r>
            <a:r>
              <a:rPr lang="en-IN" sz="1000" dirty="0" err="1"/>
              <a:t>getInputStream</a:t>
            </a:r>
            <a:r>
              <a:rPr lang="en-IN" sz="1000" dirty="0"/>
              <a:t>();</a:t>
            </a:r>
            <a:br>
              <a:rPr lang="en-IN" sz="1000" dirty="0"/>
            </a:br>
            <a:r>
              <a:rPr lang="en-IN" sz="1000" dirty="0"/>
              <a:t>                 Connection conn = </a:t>
            </a:r>
            <a:r>
              <a:rPr lang="en-IN" sz="1000" dirty="0" err="1"/>
              <a:t>DriverManager.getConnection</a:t>
            </a:r>
            <a:r>
              <a:rPr lang="en-IN" sz="1000" dirty="0"/>
              <a:t>(JDBC_URL, JDBC_USER, JDBC_PASSWORD);</a:t>
            </a:r>
            <a:br>
              <a:rPr lang="en-IN" sz="1000" dirty="0"/>
            </a:br>
            <a:r>
              <a:rPr lang="en-IN" sz="1000" dirty="0"/>
              <a:t>                 </a:t>
            </a:r>
            <a:r>
              <a:rPr lang="en-IN" sz="1000" dirty="0" err="1"/>
              <a:t>PreparedStatement</a:t>
            </a:r>
            <a:r>
              <a:rPr lang="en-IN" sz="1000" dirty="0"/>
              <a:t> </a:t>
            </a:r>
            <a:r>
              <a:rPr lang="en-IN" sz="1000" dirty="0" err="1"/>
              <a:t>stmt</a:t>
            </a:r>
            <a:r>
              <a:rPr lang="en-IN" sz="1000" dirty="0"/>
              <a:t> = </a:t>
            </a:r>
            <a:r>
              <a:rPr lang="en-IN" sz="1000" dirty="0" err="1"/>
              <a:t>conn.prepareStatement</a:t>
            </a:r>
            <a:r>
              <a:rPr lang="en-IN" sz="1000" dirty="0"/>
              <a:t>("INSERT INTO inventions (</a:t>
            </a:r>
            <a:r>
              <a:rPr lang="en-IN" sz="1000" dirty="0" err="1"/>
              <a:t>userId</a:t>
            </a:r>
            <a:r>
              <a:rPr lang="en-IN" sz="1000" dirty="0"/>
              <a:t>, </a:t>
            </a:r>
            <a:r>
              <a:rPr lang="en-IN" sz="1000" dirty="0" err="1"/>
              <a:t>inventionName</a:t>
            </a:r>
            <a:r>
              <a:rPr lang="en-IN" sz="1000" dirty="0"/>
              <a:t>, </a:t>
            </a:r>
            <a:r>
              <a:rPr lang="en-IN" sz="1000" dirty="0" err="1"/>
              <a:t>filePath</a:t>
            </a:r>
            <a:r>
              <a:rPr lang="en-IN" sz="1000" dirty="0"/>
              <a:t>, </a:t>
            </a:r>
            <a:r>
              <a:rPr lang="en-IN" sz="1000" dirty="0" err="1"/>
              <a:t>isCertified</a:t>
            </a:r>
            <a:r>
              <a:rPr lang="en-IN" sz="1000" dirty="0"/>
              <a:t>) VALUES (?, ?, ?, ?)")) {</a:t>
            </a:r>
            <a:br>
              <a:rPr lang="en-IN" sz="1000" dirty="0"/>
            </a:br>
            <a:r>
              <a:rPr lang="en-IN" sz="1000" dirty="0"/>
              <a:t>                String </a:t>
            </a:r>
            <a:r>
              <a:rPr lang="en-IN" sz="1000" dirty="0" err="1"/>
              <a:t>fileName</a:t>
            </a:r>
            <a:r>
              <a:rPr lang="en-IN" sz="1000" dirty="0"/>
              <a:t> = </a:t>
            </a:r>
            <a:r>
              <a:rPr lang="en-IN" sz="1000" dirty="0" err="1"/>
              <a:t>System.currentTimeMillis</a:t>
            </a:r>
            <a:r>
              <a:rPr lang="en-IN" sz="1000" dirty="0"/>
              <a:t>() + "_" + </a:t>
            </a:r>
            <a:r>
              <a:rPr lang="en-IN" sz="1000" dirty="0" err="1"/>
              <a:t>request.raw</a:t>
            </a:r>
            <a:r>
              <a:rPr lang="en-IN" sz="1000" dirty="0"/>
              <a:t>().</a:t>
            </a:r>
            <a:r>
              <a:rPr lang="en-IN" sz="1000" dirty="0" err="1"/>
              <a:t>getPart</a:t>
            </a:r>
            <a:r>
              <a:rPr lang="en-IN" sz="1000" dirty="0"/>
              <a:t>("</a:t>
            </a:r>
            <a:r>
              <a:rPr lang="en-IN" sz="1000" dirty="0" err="1"/>
              <a:t>pythonFile</a:t>
            </a:r>
            <a:r>
              <a:rPr lang="en-IN" sz="1000" dirty="0"/>
              <a:t>").</a:t>
            </a:r>
            <a:r>
              <a:rPr lang="en-IN" sz="1000" dirty="0" err="1"/>
              <a:t>getSubmittedFileName</a:t>
            </a:r>
            <a:r>
              <a:rPr lang="en-IN" sz="1000" dirty="0"/>
              <a:t>();</a:t>
            </a:r>
            <a:br>
              <a:rPr lang="en-IN" sz="1000" dirty="0"/>
            </a:br>
            <a:r>
              <a:rPr lang="en-IN" sz="1000" dirty="0"/>
              <a:t>                String </a:t>
            </a:r>
            <a:r>
              <a:rPr lang="en-IN" sz="1000" dirty="0" err="1"/>
              <a:t>filePath</a:t>
            </a:r>
            <a:r>
              <a:rPr lang="en-IN" sz="1000" dirty="0"/>
              <a:t> = UPLOAD_DIR + </a:t>
            </a:r>
            <a:r>
              <a:rPr lang="en-IN" sz="1000" dirty="0" err="1"/>
              <a:t>fileName</a:t>
            </a:r>
            <a:r>
              <a:rPr lang="en-IN" sz="1000" dirty="0"/>
              <a:t>;</a:t>
            </a:r>
            <a:br>
              <a:rPr lang="en-IN" sz="1000" dirty="0"/>
            </a:br>
            <a:r>
              <a:rPr lang="en-IN" sz="1000" dirty="0"/>
              <a:t>                </a:t>
            </a:r>
            <a:r>
              <a:rPr lang="en-IN" sz="1000" dirty="0" err="1"/>
              <a:t>Files.copy</a:t>
            </a:r>
            <a:r>
              <a:rPr lang="en-IN" sz="1000" dirty="0"/>
              <a:t>(is, </a:t>
            </a:r>
            <a:r>
              <a:rPr lang="en-IN" sz="1000" dirty="0" err="1"/>
              <a:t>Paths.get</a:t>
            </a:r>
            <a:r>
              <a:rPr lang="en-IN" sz="1000" dirty="0"/>
              <a:t>(</a:t>
            </a:r>
            <a:r>
              <a:rPr lang="en-IN" sz="1000" dirty="0" err="1"/>
              <a:t>filePath</a:t>
            </a:r>
            <a:r>
              <a:rPr lang="en-IN" sz="1000" dirty="0"/>
              <a:t>), </a:t>
            </a:r>
            <a:r>
              <a:rPr lang="en-IN" sz="1000" dirty="0" err="1"/>
              <a:t>StandardCopyOption.REPLACE_EXISTING</a:t>
            </a:r>
            <a:r>
              <a:rPr lang="en-IN" sz="1000" dirty="0"/>
              <a:t>);</a:t>
            </a:r>
            <a:br>
              <a:rPr lang="en-IN" sz="1000" dirty="0"/>
            </a:br>
            <a:r>
              <a:rPr lang="en-IN" sz="1000" dirty="0"/>
              <a:t>                </a:t>
            </a:r>
            <a:r>
              <a:rPr lang="en-IN" sz="1000" dirty="0" err="1"/>
              <a:t>stmt.setInt</a:t>
            </a:r>
            <a:r>
              <a:rPr lang="en-IN" sz="1000" dirty="0"/>
              <a:t>(1, </a:t>
            </a:r>
            <a:r>
              <a:rPr lang="en-IN" sz="1000" dirty="0" err="1"/>
              <a:t>userId</a:t>
            </a:r>
            <a:r>
              <a:rPr lang="en-IN" sz="1000" dirty="0"/>
              <a:t>);</a:t>
            </a:r>
            <a:br>
              <a:rPr lang="en-IN" sz="1000" dirty="0"/>
            </a:br>
            <a:r>
              <a:rPr lang="en-IN" sz="1000" dirty="0"/>
              <a:t>                </a:t>
            </a:r>
            <a:r>
              <a:rPr lang="en-IN" sz="1000" dirty="0" err="1"/>
              <a:t>stmt.setString</a:t>
            </a:r>
            <a:r>
              <a:rPr lang="en-IN" sz="1000" dirty="0"/>
              <a:t>(2, </a:t>
            </a:r>
            <a:r>
              <a:rPr lang="en-IN" sz="1000" dirty="0" err="1"/>
              <a:t>request.raw</a:t>
            </a:r>
            <a:r>
              <a:rPr lang="en-IN" sz="1000" dirty="0"/>
              <a:t>().</a:t>
            </a:r>
            <a:r>
              <a:rPr lang="en-IN" sz="1000" dirty="0" err="1"/>
              <a:t>getPart</a:t>
            </a:r>
            <a:r>
              <a:rPr lang="en-IN" sz="1000" dirty="0"/>
              <a:t>("</a:t>
            </a:r>
            <a:r>
              <a:rPr lang="en-IN" sz="1000" dirty="0" err="1"/>
              <a:t>pythonFile</a:t>
            </a:r>
            <a:r>
              <a:rPr lang="en-IN" sz="1000" dirty="0"/>
              <a:t>").</a:t>
            </a:r>
            <a:r>
              <a:rPr lang="en-IN" sz="1000" dirty="0" err="1"/>
              <a:t>getSubmittedFileName</a:t>
            </a:r>
            <a:r>
              <a:rPr lang="en-IN" sz="1000" dirty="0"/>
              <a:t>());</a:t>
            </a:r>
            <a:br>
              <a:rPr lang="en-IN" sz="1000" dirty="0"/>
            </a:br>
            <a:r>
              <a:rPr lang="en-IN" sz="1000" dirty="0"/>
              <a:t>                </a:t>
            </a:r>
            <a:r>
              <a:rPr lang="en-IN" sz="1000" dirty="0" err="1"/>
              <a:t>stmt.setString</a:t>
            </a:r>
            <a:r>
              <a:rPr lang="en-IN" sz="1000" dirty="0"/>
              <a:t>(3, </a:t>
            </a:r>
            <a:r>
              <a:rPr lang="en-IN" sz="1000" dirty="0" err="1"/>
              <a:t>filePath</a:t>
            </a:r>
            <a:r>
              <a:rPr lang="en-IN" sz="1000" dirty="0"/>
              <a:t>);</a:t>
            </a:r>
            <a:br>
              <a:rPr lang="en-IN" sz="1000" dirty="0"/>
            </a:br>
            <a:r>
              <a:rPr lang="en-IN" sz="1000" dirty="0"/>
              <a:t>                </a:t>
            </a:r>
            <a:r>
              <a:rPr lang="en-IN" sz="1000" dirty="0" err="1"/>
              <a:t>stmt.setBoolean</a:t>
            </a:r>
            <a:r>
              <a:rPr lang="en-IN" sz="1000" dirty="0"/>
              <a:t>(4, true);</a:t>
            </a:r>
            <a:br>
              <a:rPr lang="en-IN" sz="1000" dirty="0"/>
            </a:br>
            <a:r>
              <a:rPr lang="en-IN" sz="1000" dirty="0"/>
              <a:t>                </a:t>
            </a:r>
            <a:r>
              <a:rPr lang="en-IN" sz="1000" dirty="0" err="1"/>
              <a:t>stmt.executeUpdate</a:t>
            </a:r>
            <a:r>
              <a:rPr lang="en-IN" sz="1000" dirty="0"/>
              <a:t>();</a:t>
            </a:r>
            <a:br>
              <a:rPr lang="en-IN" sz="1000" dirty="0"/>
            </a:br>
            <a:r>
              <a:rPr lang="en-IN" sz="1000" dirty="0"/>
              <a:t>                return new </a:t>
            </a:r>
            <a:r>
              <a:rPr lang="en-IN" sz="1000" dirty="0" err="1"/>
              <a:t>Gson</a:t>
            </a:r>
            <a:r>
              <a:rPr lang="en-IN" sz="1000" dirty="0"/>
              <a:t>().</a:t>
            </a:r>
            <a:r>
              <a:rPr lang="en-IN" sz="1000" dirty="0" err="1"/>
              <a:t>toJson</a:t>
            </a:r>
            <a:r>
              <a:rPr lang="en-IN" sz="1000" dirty="0"/>
              <a:t>(</a:t>
            </a:r>
            <a:r>
              <a:rPr lang="en-IN" sz="1000" dirty="0" err="1"/>
              <a:t>Map.of</a:t>
            </a:r>
            <a:r>
              <a:rPr lang="en-IN" sz="1000" dirty="0"/>
              <a:t>("success", true, "message", "Invention certified and patented."));</a:t>
            </a:r>
            <a:br>
              <a:rPr lang="en-IN" sz="1000" dirty="0"/>
            </a:br>
            <a:r>
              <a:rPr lang="en-IN" sz="1000" dirty="0"/>
              <a:t>            } catch (Exception e) {</a:t>
            </a:r>
            <a:br>
              <a:rPr lang="en-IN" sz="1000" dirty="0"/>
            </a:br>
            <a:r>
              <a:rPr lang="en-IN" sz="1000" dirty="0"/>
              <a:t>                </a:t>
            </a:r>
            <a:r>
              <a:rPr lang="en-IN" sz="1000" dirty="0" err="1"/>
              <a:t>e.printStackTrace</a:t>
            </a:r>
            <a:r>
              <a:rPr lang="en-IN" sz="1000" dirty="0"/>
              <a:t>();</a:t>
            </a:r>
            <a:br>
              <a:rPr lang="en-IN" sz="1000" dirty="0"/>
            </a:br>
            <a:r>
              <a:rPr lang="en-IN" sz="1000" dirty="0"/>
              <a:t>                return new </a:t>
            </a:r>
            <a:r>
              <a:rPr lang="en-IN" sz="1000" dirty="0" err="1"/>
              <a:t>Gson</a:t>
            </a:r>
            <a:r>
              <a:rPr lang="en-IN" sz="1000" dirty="0"/>
              <a:t>().</a:t>
            </a:r>
            <a:r>
              <a:rPr lang="en-IN" sz="1000" dirty="0" err="1"/>
              <a:t>toJson</a:t>
            </a:r>
            <a:r>
              <a:rPr lang="en-IN" sz="1000" dirty="0"/>
              <a:t>(</a:t>
            </a:r>
            <a:r>
              <a:rPr lang="en-IN" sz="1000" dirty="0" err="1"/>
              <a:t>Map.of</a:t>
            </a:r>
            <a:r>
              <a:rPr lang="en-IN" sz="1000" dirty="0"/>
              <a:t>("success", false, "message", "Certification failed: " + </a:t>
            </a:r>
            <a:r>
              <a:rPr lang="en-IN" sz="1000" dirty="0" err="1"/>
              <a:t>e.getMessage</a:t>
            </a:r>
            <a:r>
              <a:rPr lang="en-IN" sz="1000" dirty="0"/>
              <a:t>()));</a:t>
            </a:r>
            <a:br>
              <a:rPr lang="en-IN" sz="1000" dirty="0"/>
            </a:br>
            <a:r>
              <a:rPr lang="en-IN" sz="1000" dirty="0"/>
              <a:t>            }</a:t>
            </a:r>
            <a:br>
              <a:rPr lang="en-IN" sz="1000" dirty="0"/>
            </a:br>
            <a:r>
              <a:rPr lang="en-IN" sz="1000" dirty="0"/>
              <a:t>        });</a:t>
            </a:r>
            <a:br>
              <a:rPr lang="en-IN" sz="1000" dirty="0"/>
            </a:br>
            <a:br>
              <a:rPr lang="en-IN" sz="1000" dirty="0"/>
            </a:br>
            <a:r>
              <a:rPr lang="en-IN" sz="1000" dirty="0"/>
              <a:t>        </a:t>
            </a:r>
            <a:r>
              <a:rPr lang="en-IN" sz="1000" dirty="0" err="1"/>
              <a:t>Spark.post</a:t>
            </a:r>
            <a:r>
              <a:rPr lang="en-IN" sz="1000" dirty="0"/>
              <a:t>("/check", (request, response) -&gt; {</a:t>
            </a:r>
            <a:br>
              <a:rPr lang="en-IN" sz="1000" dirty="0"/>
            </a:br>
            <a:r>
              <a:rPr lang="en-IN" sz="1000" dirty="0"/>
              <a:t>            </a:t>
            </a:r>
            <a:r>
              <a:rPr lang="en-IN" sz="1000" dirty="0" err="1"/>
              <a:t>response.type</a:t>
            </a:r>
            <a:r>
              <a:rPr lang="en-IN" sz="1000" dirty="0"/>
              <a:t>("application/</a:t>
            </a:r>
            <a:r>
              <a:rPr lang="en-IN" sz="1000" dirty="0" err="1"/>
              <a:t>json</a:t>
            </a:r>
            <a:r>
              <a:rPr lang="en-IN" sz="1000" dirty="0"/>
              <a:t>");</a:t>
            </a:r>
            <a:br>
              <a:rPr lang="en-IN" sz="1000" dirty="0"/>
            </a:br>
            <a:r>
              <a:rPr lang="en-IN" sz="1000" dirty="0"/>
              <a:t>            // Implement uniqueness check logic here</a:t>
            </a:r>
            <a:br>
              <a:rPr lang="en-IN" sz="1000" dirty="0"/>
            </a:br>
            <a:r>
              <a:rPr lang="en-IN" sz="1000" dirty="0"/>
              <a:t>            return new </a:t>
            </a:r>
            <a:r>
              <a:rPr lang="en-IN" sz="1000" dirty="0" err="1"/>
              <a:t>Gson</a:t>
            </a:r>
            <a:r>
              <a:rPr lang="en-IN" sz="1000" dirty="0"/>
              <a:t>().</a:t>
            </a:r>
            <a:r>
              <a:rPr lang="en-IN" sz="1000" dirty="0" err="1"/>
              <a:t>toJson</a:t>
            </a:r>
            <a:r>
              <a:rPr lang="en-IN" sz="1000" dirty="0"/>
              <a:t>(</a:t>
            </a:r>
            <a:r>
              <a:rPr lang="en-IN" sz="1000" dirty="0" err="1"/>
              <a:t>Map.of</a:t>
            </a:r>
            <a:r>
              <a:rPr lang="en-IN" sz="1000" dirty="0"/>
              <a:t>("success", true, "message", "Uniqueness checked."));</a:t>
            </a:r>
            <a:br>
              <a:rPr lang="en-IN" sz="1000" dirty="0"/>
            </a:br>
            <a:r>
              <a:rPr lang="en-IN" sz="1000" dirty="0"/>
              <a:t>        });</a:t>
            </a:r>
          </a:p>
        </p:txBody>
      </p:sp>
    </p:spTree>
    <p:extLst>
      <p:ext uri="{BB962C8B-B14F-4D97-AF65-F5344CB8AC3E}">
        <p14:creationId xmlns:p14="http://schemas.microsoft.com/office/powerpoint/2010/main" val="1555421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TM03457452[[fn=Celestial]]</Template>
  <TotalTime>12672</TotalTime>
  <Words>8618</Words>
  <Application>Microsoft Office PowerPoint</Application>
  <PresentationFormat>Widescreen</PresentationFormat>
  <Paragraphs>589</Paragraphs>
  <Slides>21</Slides>
  <Notes>4</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ADLaM Display</vt:lpstr>
      <vt:lpstr>Aharoni</vt:lpstr>
      <vt:lpstr>Aptos</vt:lpstr>
      <vt:lpstr>Arial</vt:lpstr>
      <vt:lpstr>Arial Unicode MS</vt:lpstr>
      <vt:lpstr>Bodoni MT Black</vt:lpstr>
      <vt:lpstr>Calibri</vt:lpstr>
      <vt:lpstr>Calibri Light</vt:lpstr>
      <vt:lpstr>Harlow Solid Italic</vt:lpstr>
      <vt:lpstr>Modern Love</vt:lpstr>
      <vt:lpstr>Times New Roman</vt:lpstr>
      <vt:lpstr>Celestial</vt:lpstr>
      <vt:lpstr>Bio-code the patenting website for bioinformaticians </vt:lpstr>
      <vt:lpstr>PowerPoint Presentation</vt:lpstr>
      <vt:lpstr>PowerPoint Presentation</vt:lpstr>
      <vt:lpstr>History of patenting</vt:lpstr>
      <vt:lpstr>PowerPoint Presentation</vt:lpstr>
      <vt:lpstr>Dive deep in IPR!</vt:lpstr>
      <vt:lpstr>Code n output</vt:lpstr>
      <vt:lpstr>Part-2</vt:lpstr>
      <vt:lpstr> response.type("application/json");             String[] topics = {"Machine Learning for Drug Discovery", "AI in Genomics", "Bioinformatics for Personalized Medicine", "Computational Biology for Disease Modeling", "Data Analysis in Ecology"};             Random rand = new Random();             int randomIndex = rand.nextInt(topics.length);             return new Gson().toJson(Map.of("topic", topics[randomIndex]));         });         Spark.post("/store", (request, response) -&gt; {             response.type("application/json");             int userId = Integer.parseInt(request.queryParams("userId"));             try (InputStream is = request.raw().getPart("pythonFile").getInputStream();                  Connection conn = DriverManager.getConnection(JDBC_URL, JDBC_USER, JDBC_PASSWORD);                  PreparedStatement stmt = conn.prepareStatement("INSERT INTO inventions (userId, inventionName, filePath) VALUES (?, ?, ?)")) {                 String fileName = System.currentTimeMillis() + "_" + request.raw().getPart("pythonFile").getSubmittedFileName();                 String filePath = UPLOAD_DIR + fileName;                 Files.copy(is, Paths.get(filePath), StandardCopyOption.REPLACE_EXISTING);                 stmt.setInt(1, userId);                 stmt.setString(2, request.raw().getPart("pythonFile").getSubmittedFileName());                 stmt.setString(3, filePath);                 stmt.executeUpdate();                 return new Gson().toJson(Map.of("success", true, "message", "Invention stored successfully."));             } catch (Exception e) {                 e.printStackTrace();                 return new Gson().toJson(Map.of("success", false, "message", "Storage failed: " + e.getMessage()));             }         });         Spark.post("/sell", (request, response) -&gt; {             response.type("application/json");             int userId = Integer.parseInt(request.queryParams("userId"));             double price = Double.parseDouble(request.queryParams("price"));             try (InputStream is = request.raw().getPart("pythonFile").getInputStream();                  Connection conn = DriverManager.getConnection(JDBC_URL, JDBC_USER, JDBC_PASSWORD);                  PreparedStatement stmt = conn.prepareStatement("INSERT INTO inventions (userId, inventionName, filePath, price) VALUES (?, ?, ?, ?)")) {                 String fileName = System.currentTimeMillis() + "_" + request.raw().getPart("pythonFile").getSubmittedFileName();                 String filePath = UPLOAD_DIR + fileName;                 Files.copy(is, Paths.get(filePath), StandardCopyOption.REPLACE_EXISTING);                 stmt.setInt(1, userId);                 stmt.setString(2, request.raw().getPart("pythonFile").getSubmittedFileName());                 stmt.setString(3, filePath);                 stmt.setDouble(4, price);                 stmt.executeUpdate();                 return new Gson().toJson(Map.of("success", true, "message", "Invention listed for sale."));             } catch (Exception e) {                 e.printStackTrace();                 return new Gson().toJson(Map.of("success", false, "message", "Sale listing failed: " + e.getMessage()));             }         });          </vt:lpstr>
      <vt:lpstr>PowerPoint Presentation</vt:lpstr>
      <vt:lpstr>Patenting processes n content of form</vt:lpstr>
      <vt:lpstr>Patenting Quality vs Quantity in india</vt:lpstr>
      <vt:lpstr>intro</vt:lpstr>
      <vt:lpstr>motivation</vt:lpstr>
      <vt:lpstr>Technologies used in making of the project</vt:lpstr>
      <vt:lpstr>Functions used in the program n workflow</vt:lpstr>
      <vt:lpstr>PowerPoint Presentation</vt:lpstr>
      <vt:lpstr>Our features n usecase</vt:lpstr>
      <vt:lpstr>Future scope</vt:lpstr>
      <vt:lpstr>bibliography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Swag Star</dc:creator>
  <cp:lastModifiedBy>Swag Star</cp:lastModifiedBy>
  <cp:revision>29</cp:revision>
  <dcterms:created xsi:type="dcterms:W3CDTF">2025-03-10T09:07:03Z</dcterms:created>
  <dcterms:modified xsi:type="dcterms:W3CDTF">2025-03-22T03:27:17Z</dcterms:modified>
</cp:coreProperties>
</file>